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89" autoAdjust="0"/>
    <p:restoredTop sz="94660"/>
  </p:normalViewPr>
  <p:slideViewPr>
    <p:cSldViewPr snapToGrid="0">
      <p:cViewPr>
        <p:scale>
          <a:sx n="100" d="100"/>
          <a:sy n="100" d="100"/>
        </p:scale>
        <p:origin x="3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4:42.229"/>
    </inkml:context>
    <inkml:brush xml:id="br0">
      <inkml:brushProperty name="width" value="0.4" units="cm"/>
      <inkml:brushProperty name="height" value="0.8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441 890 228 0,'12'0'88'0,"-8"6"-69"0,8 8-14 0,-5-10-11 15,9-1 15-15,11 1 10 16,8-1 5-16,8-3 3 15,11 3-15-15,8-3 2 0,8 0 2 16,11-3-8-16,8 3-2 16,12-3-2-16,7 3 2 15,9 0-1-15,3 0 2 16,8 0-2-16,4 0 2 16,7-4-4-16,8 1-2 15,5-1-3-15,-1-3 1 16,8 0-1-16,3 1-2 15,5-1 3-15,7-4 2 0,-3 4 0 16,3 4 2-16,5-4-4 16,-1 7 0-16,4 7 1 15,0-4 0-15,1 4-3 16,3 4 2-16,0-1-1 16,-8 0-2-16,-4 1 3 15,1-1 0-15,-12 0 1 16,-8-3 0-16,0 4 0 15,-8-5 0-15,-8 1 0 16,-3 4 2-16,-4-1 1 16,-8 0 1-16,-8 1 0 15,-11-1 0-15,19 11 0 16,-12-8 0-16,-7-2 0 16,-12-4 0-16,-8 3 2 0,-7-3 1 15,-8 0 5-15,-8 0 5 16,-12 0-11-16,0 0-6 15,-7-1 0-15,-4 1 1 16,-1 4 0-16,-7-1-1 16,0 0 1-16,-3 4-1 15,-5 7 0-15,-4 3 0 16,-3 7 0-16,-1 7 2 16,-3 3-1-16,-4 7-1 15,-1 7 1-15,1 4-1 16,-4 0 0-16,0 3 2 15,-4 7-3-15,0 10 0 0,0 7 1 16,0 3 0-16,0 1-7 16,-4 0 0-16,4 10 9 15,-4-1 6 1,0 8-6-16,0-7 0 0,1 0-2 16,-1 7 0-16,4 0 0 15,0 3 0-15,0-7 0 16,-4 1 0-16,4 9 0 15,-4 1 0-15,0-4 0 16,-4-3 2-16,1 0-3 16,-1 7 0-16,4-4 1 15,0-3 0-15,4-4 0 16,-4 0 0-16,0 4 0 16,0 0 0-16,-3 0 0 15,3-7 0-15,0 0 0 0,-4 6 0 16,4-2 0-16,0 3 0 15,0-4 0-15,1 0 0 16,-5 4 0-16,0-4 0 16,0 1-7-16,1-4-3 15,-1-7 6-15,-4 0 1 16,4-4 9-16,1 1 6 16,3 3-15-16,0-7-5 15,0-7 4-15,0-3 1 16,4-3 9-16,-4-5 4 15,0-6-5-15,-3-6-3 16,3-8-4-16,-4 0 1 0,-4-3-1 16,1-7 0-16,-1-4-3 15,-3-6 1-15,-1-4 8 16,-3 0 7-16,-4-7-3 16,-5 0-2-16,-3 1-3 15,-7-5 0-15,-9 1 0 16,-7-3 1-16,-8-1-2 15,4-3 1-15,-4-4-2 16,-4-3-1-16,-4-3 1 16,-7-1-1-16,-9-3 0 15,-3 4 0-15,0-7 0 16,-8-1 0-16,-4 1 0 16,1 0 0-16,-5-1 0 15,4 1 2-15,0 0-3 16,-3-1-2-16,-5 4 2 15,1-3 2-15,3 3 0 0,0 0-1 16,1-3 1-16,-5 3-1 16,1-3 0-16,3-1 0 15,-4-2-3-15,-3 2 2 16,-8 1 1-16,7 3 2 16,1 0-1-16,-4 4-1 15,-1-4 1-15,1 3-1 16,4 4 0-16,-1 0 0 0,1 0 0 15,-8 0 0-15,7 0 0 16,5 0 2 0,3 0-3-16,-3 4-2 15,3-4 2-15,0 7 2 16,5 0 0-16,-1 0-1 16,-4-1 1-16,1 1-1 0,3-3 0 15,8 3 0-15,4 0 0 16,-1-1 0-16,-3 1 0 15,0 0 0-15,8 0 0 16,4 0 2-16,3-4-3 16,5 1 0-16,-5-4 3 15,4 3 1-15,1 1-1 16,-1-1 1-16,4 1-2 16,5-4-1-16,-1-7 1 0,7 3 1 15,1-3-1-15,8 4 2 16,3-4-2-16,5-3-1 15,-1-4 3-15,1-3 2 16,-1-4-2-16,4-3-2 16,4 0-3-16,4-7 1 15,4-4 1-15,0 1 0 16,4-7 2-16,-1-1 3 16,5-3 0-16,-4 1 2 15,0-1-4-15,3-14-2 16,-3-3 2-16,4-7 2 15,3-10 0-15,1 0 2 0,-1 0 0 16,8-7 1-16,-3-4-2 16,3-3 1-16,-4-4-2 15,5 1 2-15,-1-1-4 16,4-6-2-16,0-7 0 16,4-4-1-16,0 4 0 15,0-4 2-15,0-3-1 16,4-3-1-16,-4 2 1 15,4 1-1-15,0 0 0 16,3-7 0-16,-3 0 0 16,4 7 2-16,0 0-1 15,0-4-1-15,-1-3-2 16,1 10 1-16,0 1 1 0,3-4 0 16,1-1 0-16,4 5 2 15,-1 6-1-15,1-7 2 16,-1 4-4-1,1-4 0-15,-1 4 1 0,-3 3 2 16,-5-3-3-16,5 0-2 16,-4 3 2-16,0 4 2 15,-1 10 0-15,1-7-1 16,0 7-2-16,0-4 1 16,-5 4 1-16,1 4 0 15,0 9 0-15,0-2 0 16,0 6 0-16,0 3 0 15,0 5-5-15,-4 2 1 0,0 11 0 16,4 7 2 0,-1 10-4-16,-3 7 2 0,0 7-5 15,-3 7 1-15,-1 10-7 16,-4 7-1-16,-4 7-2 16,1 17-2-16,-1 20-4 15,0 25-2-15,5 21 22 16,3 27 14-16,0 24-4 15,8 18-2-15,4 17-3 16,3 13-1-16,1 7 0 16,-1 15 0-16,5 9-3 15,-1 11 2-15,5 7 1 16,3 13 0-16,0 1 0 16,-3 13 0-16,-1-10 0 0,1 3 0 15,-1-6-9-15,-4-1-2 16,-3-10 6-16,-4-3 2 15,-4-7 11-15,-4-14 5 16,-4-7-6-16,-4-6-4 16,-4-32-2-16,1-17-1 15,-1-24-3-15,1-28 2 16,-1-24-8-16,0-20-2 16,-3-21 6-16,3-21 4 15,-3-24 13-15,7-31 4 16,-4-34-5-16,1-49-4 15,-1-37-4-15,0-42-3 16,-3-34 1-16,7-35-1 0,0-7 4 16,4-6 2-16,4 10 2 15,12 6 0-15,4 15 0 16,-1 6 0-16,8 11-2 16,5 3 1-16,-1 0-4 15,0 0-2-15,0-6-5 16,0 23-2-16,4 11 3 15,4 13 1-15,-4 22 2 16,0 26 2-16,0 18-1 16,-4 17-1-16,0 21-4 15,-4 17-2-15,-3 14-4 16,-5 17-1-16,-3 14-12 16,3 17-3-16,-3 28 18 15,0 27 11-15,3 42-5 0,5 44-2 16,-1 38-1-1,0 35 3-15,1 24 1 0,-1 27 1 16,1 4-3-16,-1 17 0 16,0 0 2-16,1 4 2 15,-5 3 0-15,1 0 2 16,-5 7 4-16,-3-14 6 16,0-4-9-16,3-20-2 15,1-7-4-15,0-20 0 16,-1-32 2-16,-3-24 0 15,0-27 0-15,0-28 0 16,-5-24 0-16,1-24 0 0,0-24 2 16,0-21 3-1,0-24-2-15,0-34-2 0,0-39 0 16,0-47-1-16,-1-46-3 16,1-23 2-1,0-28 3-15,4-4 3 0,4-13 9 16,-1-11 5-16,5-10-7 15,3-6-2-15,4-12-6 16,1-9-1-16,-1-7-1 16,4-15 1-16,-4 15-2 15,12 17-1-15,-4 31 3 16,4 30 2-16,-4 25-2 16,4 18 0-16,0 26-3 15,-4 22-3-15,-4 9-9 16,-8 15-5-16,-3 13-11 0,-5 18-5 15,-3 20 26-15,-4 14 13 16,-4 41-30 0,-4 39 12-16,4 44 2 15,0 55 3-15,4 38 6 16,0 41-2-16,0 28 1 16,0 14 2-16,3 17 2 15,1 7-1-15,4 20-1 16,-1 8 3-16,1 3 0 15,-4 6 1-15,0 1 0 16,-1-11-5-16,1-3 1 16,-4-20 0-16,0-22 2 15,-4-27-1-15,0-34 2 0,0-25 0 16,0-27 1-16,-4-24-5 16,0-28 1-16,-4-27-7 15,1-28-3-15,-1-41-8 16,0-41 12-1,0-46 7-15,-3-44 3 16,-1-48 1-16,4-32 1 16,1-34 1-16,3-13 8 15,4-21 2-15,0-11-6 16,0-24-2-16,7-17-5 16,1-7-3-16,8-10 0 15,7-7 1-15,4 10-1 16,4 21-1-16,4 31 3 15,8 24 0-15,3 28-1 16,1 17 1-16,-5 13-4 0,1 18 0 16,-4 28-10-16,-4 16-5 15,-1 25 12-15,-3 20 9 16,-3 21 0-16,-9 21 0 16,-4 24-22-16,1 27-11 15,-1 42 5-15,5 45 5 16,-1 58 9-16,1 38 5 15,-5 41 1-15,1 32 1 16,-5 23 2-16,5 28 0 16,-1 11 0-16,1 10 0 15,-5 3 0-15,1-7 0 0,-8-6-3 16,0-11 2-16,-4-18 3 16,-4-16 3-16,0-18 0 15,4-34 0-15,-4-31 1 16,-4-34 3-16,1-35 2 15,3-31 3-15,0-28 2 16,0-37-5 0,4-38-8-16,-4-49 2 15,0-58 4-15,0-52-7 16,1-38-1-16,-1-24 1 16,4-20 3-16,0-14 4 15,0-21 5-15,-4-11-8 16,4-13-1-16,0-7-3 15,0 0-2-15,0-17-2 16,0 10-1-16,4 25-1 0,3 33 3 16,1 32 2-16,4 31 2 15,-4 34-6-15,-1 28 0 16,1 24-10-16,0 24-2 16,-4 24-10-16,3 20-2 15,-3 22-3-15,4 34 1 16,4 34 7-16,3 49 3 15,8 51 12-15,5 55 6 16,6 45 1-16,5 56 0 16,-4 23 1-16,4 21 1 15,0 14 1-15,-5 0 3 0,-3-17 8 16,0-11 5 0,1-20 2-16,-5-18-1 0,0-31-6 15,0-23-1-15,0-32-4 16,0-34 0-16,-4-35-5 15,-3-34-1-15,-1-28 8 16,1-27 4-16,-1-28-3 16,4-30 1-16,-3-56-15 15,-1-62-3-15,0-59-3 16,-3-47 2-16,-1-42 4 16,1-14 1-16,-5-11 1 15,1-13 0-15,0-3 2 16,-5-4 3-16,1-3-2 15,-4 7-2-15,4 3-3 16,0 31 1-16,3 24 3 0,1 31 3 16,-4 35-2-16,-1 27 0 15,1 27-1-15,0 29-2 16,4 23-2-16,-1 25 1 16,-3 23-15-16,0 22-4 15,3 33 10-15,9 56 5 16,7 52-1-16,4 65 0 15,4 55 0-15,0 35 4 16,-4 34-1-16,3 24 1 16,1 4 4-16,-4 6 3 15,-4 1 7-15,1-11 4 16,-9-10-13-16,0-28-5 0,-3-27-3 16,-1-35 3-16,1-31 7 15,-1-34 7 1,1-38 0-16,-1-31 1 15,1-31 1-15,-1-24 2 0,-3-25-7 16,0-37-1-16,-1-48-9 16,1-66-1-16,-4-52-2 15,-4-51-1-15,-4-31 4 16,3-18 0-16,5-17 1 16,-4-10 0-16,4-17-3 15,3-14 2-15,1-10-1 16,0-4-2-16,3 0-4 15,5 24 0-15,-5 31 4 0,1 45 2 16,3 45 2-16,-4 34 2 16,1 35-3-1,-1 28-2-15,1 30-5 16,-4 21-2-16,7 45-31 16,4 34 12-16,8 45 5 15,4 58 12-15,8 56 7 16,-1 58 6-16,1 56 4 15,0 37 2-15,-1 35 3 16,1 13-5-16,-4 8-1 16,-4-11 4-16,-4-3 3 15,-4-25 9-15,-4-27 5 16,-4-34-22-16,-3-28-8 0,-5-38 10 16,1-31 5-16,-4-35-2 15,0-37 0-15,-1-31 5 16,1-32 1-16,0-23-1 15,0-38 0-15,-5-46-10 16,5-50-1-16,0-60-4 16,0-47 0-16,-1-39 0 15,5-30-2-15,8-15 3 16,-1-6 0-16,4-14-2 16,0 0 2-16,1 4-1 15,-1 6 0-15,0 18-3 16,0 20 1-16,1 28 0 15,-1 37 2-15,-4 29-4 16,1 27 2-16,-5 27-9 16,-3 25-2-16,-1 23-1 15,-3 25 2-15,0 27-3 0,0 35 0 16,-1 48 3-16,5 62 1 16,7 66 5-16,1 71 3 15,-1 46 3-15,1 31 1 16,-5 17 1-16,-3 6 0 15,-1-9 4-15,1-11 2 16,-4-10 4-16,3-28 1 16,1-17-1-16,0-35 1 15,-1-41-4-15,1-34 1 16,-4-38-1-16,3-35 3 16,1-30 6-16,0-29 4 15,3-30-6-15,1-41-1 16,3-56-12-16,0-69-3 15,1-65-1-15,-1-55-2 0,-3-41 1 16,3-11 3-16,4 0 0 16,0 0 3-16,1 0-1 15,-1-3-1-15,0-4-2 16,0 18-1-16,5 3-7 16,-5 24-2-16,-4 27 0 15,1 42 0-15,-1 52 15 16,0 37 8-16,1 32-3 15,-5 27-2-15,1 31-28 16,-1 31-12-16,9 38 3 16,3 52 6-16,0 48 12 15,4 48 5-15,0 38 6 0,0 48 3 16,0 28 9-16,-4 27 3 16,0 32 2-1,-8 6 1-15,-3-3-6 0,-4-4-4 16,-5-9-3-16,1-32-3 15,-4-35 5-15,4-40 1 16,-1-43 0-16,5-36 1 16,0-36 16-16,-5-30 7 15,5-25-9-15,-4-24-2 16,3-27-11-16,1-34-5 16,4-53-7-16,3-61-2 15,0-52 0-15,5-45 2 0,-1-31-3 16,4-7 2-16,0-10 5 15,-4-7 2-15,1-6-3 16,-5-15 1-16,-3 0-18 16,-5-3-5-16,1 24 4 15,-4 24 4-15,3 42 2 16,-3 51 1-16,0 35 11 16,3 30 5-16,-3 29-4 15,-4 26 1-15,0 32-19 16,0 24-8-16,-4 41 5 15,4 52 4-15,3 52 10 16,1 58 4-16,-4 45 5 16,4 41 1-16,-1 42 3 15,1 17 3-15,0 10-2 16,-8-7 1-16,4-10-3 0,-8-24 2 16,-4-28-4-16,4-27 0 15,-3-31 3-15,7-35 1 16,0-38 8-16,3-41 4 15,-3-34-9-15,4-28-3 16,0-24 12-16,4-28 8 16,4-44-14-16,-1-56-7 15,1-54-7-15,-1-53 0 16,1-30-1-16,0-21 0 16,3-14 2-16,1-10 2 15,-5-25-1-15,-3-6 2 0,-4-17-4 16,-4-8-2-1,0 5-5-15,-4 16-2 0,4 45-4 16,0 42 1-16,0 37 11 16,0 35 8-16,0 34-24 15,4 31-12-15,-4 28-12 16,8 42-37 0,3 23 10-16,9 11 26 15,3 6 18-15,4 1 21 16,4-8 8-16,0-2 7 15,0-8 4-15,0-7-11 16,8-9-4-16,7-15 0 16,1-10-1-16,-1-11 16 15,1-2 10-15,-4-1 7 0,-5 4 3 16,-7 3-11-16,-3 10-1 16,-9 4-14-16,-7 3-5 15,-12 4-10-15,-20 0-1 16,-26 0 3-16,-32-14 2 15,-19 3-1-15,-31 1 0 16,-23-1 2-16,-16 4 0 16,-22 7 1-16,-9 6 2 15,-31 4-1-15,-7 4-1 16,-24-4 1-16,-3 7-1 16,-20-10 0-16,-8 3 0 15,-4-4 0-15,-7 1 2 16,7 3 3-16,1 0 2 0,19 4 1 15,7-1 2-15,20 8-1 16,4-1 0-16,11 4-1 16,16 4 2-16,12-1-3 15,19-3-2-15,23-4 0 16,20 1-1-16,19-4-2 16,27-4-2-16,23-3 5 15,24 4 1-15,19-4 6 16,19-3 5-16,28-4-27 15,30-3-12-15,28-4-14 16,42 0-5-16,35 1 17 16,31-1 9-16,31 7 12 15,28 14 7-15,22 11-4 0,32 13 0 16,7 3-7-16,12 8 0 16,4 3 1-16,-16-4 1 15,5 0 5-15,-17 8 2 16,-3-4 6-16,-23 7 3 15,-9-8-6-15,-26 5-1 16,-23-1-2-16,-28 0 1 16,-27-6-7-16,-35-4 1 15,-30-7-4-15,-32-3 2 16,-39-1-8-16,-38-6-4 16,-47-7 4-16,-38-7 3 15,-51-7 6-15,-31-7 2 16,-43-3-1-16,-22-4 2 15,-28-3 1-15,-24-3 2 16,-10-1 5-16,-17 4 4 0,-18 7 5 16,7 0 2-16,7 3-3 15,9 7-1-15,23-3-6 16,23 6-3-16,35 1 6 16,27-4 3-16,23 7-1 15,20-4 0-15,23-2-5 16,23-1-3-16,20 0-2 15,15 0-3-15,19 3-6 16,20 1-4-16,19 0-1 16,20-4-1-16,27 0-4 15,27 0-1-15,27 3 3 16,34 4 3-16,36 4 9 16,27 10 6-16,39-4-18 15,31 11-4-15,38 3-1 16,28 0 3-16,22 7 8 0,28 7 4 15,27 13 5-15,16 5 2 16,11 9 1-16,4 4 2 16,4 0-1-16,-4-4 0 15,-19 8 3-15,-20 2 3 16,-15 5-4-16,-39-4-2 16,-31-4 4-16,-42-7 2 15,-51-10-6-15,-47-6-1 16,-42-11-9-16,-42-11-2 0,-44-6-3 15,-49-11-1-15,-52-10 8 16,-45-10 4-16,-51-4 0 16,-35-7 2-16,-35 1 2 15,-39-4 4-15,-19-4-2 16,-19-3-2-16,-24-3 9 16,-3 6 2-16,-8 0-3 15,-4 1-3-15,0-1-5 16,19 1-4-16,12 3 0 15,23 3 1-15,116 7-1 16,-108 0 2-16,35 7 0 16,39 1 3-16,19 2-3 15,19-3 0-15,24 0-1 16,22-3-2-16,25 0-4 0,26-1 0 16,23 1 2-16,24 0 1 15,46-8 14 1,35 1-14-16,35 7-5 15,47 0-4-15,34 3-2 16,39 3 4-16,36 4 5 16,37 0 2-16,28 7 1 15,31 7 0-15,27 3 2 16,12 11 1-16,11 3 1 16,16 10-2-16,0 7-2 15,-4 7-2-15,-12 7 1 16,-7-3 1-16,-20 10 2 15,-27-4-3-15,-35 4 0 16,-30-3-6-16,-40-8 0 0,-46-9-4 16,-43-8 0-16,-34-7 1 15,-44-3 4-15,-38-7-8 16,-54-6-1-16,-47-11 10 16,-50-7 7-16,-46-11 9 15,-59-6 3-15,-35-7-14 16,-35-4-4-16,-30-3 10 15,-24 0 5-15,-11 4 6 16,-5 3 2-16,1 0-2 16,-1 6 0-16,20 5-7 15,20 2-2-15,15 4-2 16,35 0-1-16,27 4-3 16,34-4 1-16,32 0-2 15,31 0-1-15,23 4 3 16,27-4 0-16,35 3 1 15,28 1 0-15,22 0 6 0,28-4 4 16,34 0-10-16,40 0-1 16,38 7-12-16,38 0-4 15,36 0 7-15,35 3 5 16,34 8 1-16,35-4 0 16,20 6 1-16,27 1-1 15,23 3 0-15,12 8 2 16,15 2-1-16,12 11 2 15,0 3 4-15,-12 11 6 16,-12 3-7-16,-11-3-3 0,-19 6-11 16,-16 8-5-16,-27 3 4 15,-16 3 5-15,-26 0-2 16,-40-3 0-16,-19-7-4 16,-34-7-1-16,-36-10-1 15,-34-3 0-15,-36-4 0 16,-38-1 0-16,-39-2 2 15,-35-4 4-15,-46-4 3 16,-43-6 2-16,-42-7 1 16,-36-4 2-16,-38-10 3 15,-35-7 2-15,-23-6 3 16,-24-8 1-16,-23-7-1 16,-3-3 1-16,-9 0 0 15,4 0 1-15,5 7-4 0,18-3 0 16,13-1-3-16,14 7 0 15,28-3-3-15,24 4-2 16,26 2 7-16,27 1 3 16,32 0-5-16,30 3-1 15,32 0-13-15,38 4-4 16,27 0 4-16,28 3 2 16,26-4 7-16,36 1 2 15,46 7-11-15,39 3-4 16,46 3-1-16,39 4 3 15,43 3 5-15,23 1 3 16,42 9 2-16,24 4 1 16,11 7 0-16,20 4 2 0,12 3 3 15,7 10 2-15,0 7-3 16,0 4-3-16,-15 3 2 16,-16 3 2-16,-19 4 2 15,-27-3 1-15,-28-8-4 16,-26-6-3-16,-39-4 0 15,-43-3-1-15,-35-11-5 16,-35-3 1-16,-35-7-7 16,-34-3-1-16,-35 0 2 15,-55-11 4-15,-54-10 3 16,-58-10 2-16,-50-11 1 16,-47-6 0-16,-39-1 0 15,-27-3 0-15,-19 3 0 16,-16 1 0-16,-11 3 2 0,11 3 1 15,8 0 1 1,8 8 2-16,23-5-1 0,31 8 0 16,35 0-3-16,31 3-2 15,38 0 3-15,40 0 0 16,38 4 1-16,35-1 2 16,31 1 1-16,51-4 12 15,38 3 1 1,55 11-31-16,46 7-11 15,46 3 8-15,40 14 6 16,41-3 4-16,29 6 2 16,26 4 2-16,23 4 0 15,12 2 2-15,12 8 3 16,11 3 0-16,5 4 2 0,-5 10 0 16,0-4 3-16,-7 1 1 15,-20 6 3 1,-11 4-5-16,-36-1-3 0,-15 1-6 15,-30-3 0-15,-40-8-2 16,-27-13-2-16,-34-7 3 16,-40-8 2-16,-38-6-13 15,-39-3-7-15,-46 0-1 16,-43-11-1-16,-58-10 12 16,-54-18 5-16,-55-6 0 15,-39-10 3-15,-38-1 1 0,-39 0 2 16,-27-3 1-16,-15-6 1 15,-17 2-2-15,-3 1 1 16,-7-4-2-16,18 0 2 16,24 0-2-16,16 4 2 15,30-1 0-15,28 7 3 16,38 1-1-16,27 3 0 16,36 3-3-16,38 7-2 15,39 1-2-15,34 2-1 16,32 1-7-16,31 3-2 15,42 0-11-15,51 7-5 16,42 7-5-16,43 3-2 16,39 8 21-16,50 9 10 0,28 8 6 15,30 2 2-15,28 8 2 16,15 4 3-16,7 6 0 16,13 3 2-16,-5-3 5 15,-11 4 2-15,0-1 2 16,-16 11 2-16,-15 0-3 15,-27 7-2-15,-24 0-9 16,-38-7-5-16,-32-7-2 16,-34-11-1-16,-39-2-5 15,-39-11 1-15,-38-7-9 16,-43-4-2-16,-51-10 3 16,-46-10 3-16,-58-14 7 15,-47-13 3-15,-50-8 1 16,-42-3 1-16,-28-7-2 15,-23 0 2-15,-20-3 0 16,-11 3 3-16,0 4 1 0,-4 3 1 16,0 0-2-16,23 3 1 15,12 1-2-15,24 2 0 16,30 1-3-16,31 7-2 16,35 0 1-16,35 0 1 15,39 3-1-15,30 0 2 16,36 4 0-16,27 3 3 15,27-4 3-15,34 5 2 16,44 2-19-16,42 4-8 16,31 10 2-16,46 4 5 15,32 7 6-15,34 7 4 0,24-1 2 16,23 4 3-16,15 7 1 16,12 0 1-16,16 3 2 15,4 4 4 1,-9 3-8-16,5-3-3 0,-16 7 2 15,-12-1 1-15,-19 8-2 16,-15 3-1-16,-31-3-3 16,-28-1-3-16,-31-6-7 15,-34-7-2-15,-35-8 13 16,-36-9 9-16,-34-4-25 16,-39 0-9-16,-42-3 10 15,-43-7 6-15,-55-7 8 16,-46-11 3-16,-50-3 1 15,-35-6 0-15,-31-8-2 0,-28 0 1 16,-18-3 2-16,-9 0 2 16,-3-4-3-16,-8 1-1 15,11-1 8-15,12 4 2 16,8-3-6-16,39 2-2 16,27 1-3-16,27 0 1 15,35 0-2-15,34 0 2 16,36 3-2-16,38 4 2 15,32 0-4-15,30 0 0 16,35-4-12-16,43 0-7 16,39 11 2-16,50 3 0 15,39 7 6-15,34 7 3 0,36 7 5 16,38 6 2-16,28 11 2 16,18 11 2-16,32 6-1 15,16 11 2-15,-1 6 0 16,4-3 1-16,-7 0 2 15,-24 4 3-15,-16 2 7 16,-26 5 2-16,-31-1-12 16,-40-6-3-16,-45-11-4 15,-40-7-1-15,-42-14 2 16,-35-6 0-16,-39-7-5 16,-38-8-1-16,-43-6 7 15,-47-7 6-15,-38-13-5 16,-39-12-1-16,-32-6-6 15,-26-7-1-15,-16 1 0 16,-15-5 2-16,-8 1 10 0,4 0 9 16,-4 3-8-16,11 7-1 15,8 3-2-15,12 1 2 16,12 2-1-16,7 8 0 16,24-3-3-16,15 2 1 15,12 5 0-15,11-1 1 16,16 0-5-16,11 0 1 15,12 4 0-15,8 3 0 16,8-3-3-16,7-1 0 16,0-3-1-16,5 4 3 15,3 0 0-15,0 3 1 16,8 0 0-16,7 0 0 0,9 0 0 16,7 7 0-1,12-3 0-15,11 6 0 16,12-3 0-16,8 4 2 0,7-4 1 15,5 3 1-15,3 1 0 16,8-1 0-16,0 0-2 16,4 8 1-16,3-1-2 15,5 4 2-15,0 0-2 16,-1-1-1-16,1 1-2 16,3 7 1-16,1-4 1 15,-1 4 0-15,1 0 0 16,-1 3 0-16,-3 0 0 15,0 0 0-15,-1 7 0 16,1 0 2-16,0 3-3 16,-5 4 0-16,-3 0 1 0,4 3 2 15,-8-3-3-15,0 0 0 16,0-3 1-16,-4-4 2 16,-4 0-1-16,1-4-1 15,-1 1 1-15,0-1-1 16,-4 1-3-16,5-4 2 15,-1-3 1-15,0-4 0 16,0 0 0-16,5-3 2 16,-1-4-1-16,4 1-1 15,-4-1 1-15,0-3-1 16,4 0 0-16,0 0 0 16,0 0 0-16,0-4 0 0,4-3 4 15,4 0 2-15,-1-3 0 16,5-1 1-16,3-3-2 15,1 0 0-15,-1 0-3 16,1 1 1-16,7-1-4 16,4 0 0-16,4 0 1 15,4 0 0-15,4 4 2 16,4-4 1-16,3 3 1 16,1 1 2-16,3 3-3 15,0 0-2-15,5 0 0 16,-1 3-1-16,4 1 0 15,0-1 2-15,4 1-1 16,4 2-1-16,0 1 1 16,-4 0-1-16,-4 0 2 0,4 0 1 15,4 0 1-15,4 0 0 16,0 0 0-16,-1 0 2 16,5-1-3-16,-4 5-2 15,3-1 0-15,5-3-1 16,0 3 2-16,3-3 1 15,0-3-1-15,1-1-2 16,-5 1 1-16,5-4 1 16,-1 3 3-16,8 0 4 15,0 4-11-15,0-3-5 16,-3-1 5-16,7-3 3 16,0 0-3-16,4 0 2 15,0 0 0-15,-4-3 0 0,0-1 0 16,0 1 0-1,0 3 0-15,0-4 0 0,0 4-3 16,0-3 2-16,0 0 1 16,4-1 0-16,0 1 0 15,-1-1 0-15,-3 4 0 16,0 0 0-16,1 0-3 16,2 0 2-16,1 0-1 15,0 0-2-15,-4 0 3 16,4 0 2-16,0 4-2 15,4-1 0-15,-4 1 1 16,-4-4 0-16,0 0 0 16,4 3 0-16,0 4 0 0,-4-4 0 15,-4 1 0-15,-8-4 0 16,1 0 0-16,3 0 2 16,-4 0-1-1,1 0-1-15,-5 0 1 16,-3 0-1-16,-8-4 0 0,0 1 0 15,-4-1 0-15,0-2 0 16,0 2 0-16,0 1 0 16,0-1 0-16,-4 1 2 15,0-1-3-15,-4 4 0 16,-3 0-1-16,-1 0 0 16,0 0 0-16,-3 0 0 0,-5 0 2 15,1 4 0-15,-8-4 0 16,0 0 0-16,-4 3 0 15,-4 1 0-15,-4-1-3 16,-3 4 0-16,-5-4-1 16,-3 4 0-16,-4 0-4 15,-1 4 0-15,-3-1 2 16,0 0 3-16,-4-3 0 16,-4 10 1-1,-4 4 2-15,-3-4-3 16,-5 1 2-16,-3-5-1 15,-8 5-2-15,-4-5 3 16,-8 1 2-16,-4 0 0 16,-3-4-1-16,-5-3 1 15,-7-3-1-15,-8-1-3 16,-7 0 2-16,-12 1 1 0,-1-4 2 16,-3-4-1-16,-8-2-1 15,-7-5 1-15,-9 4-1 16,1-3 0-16,-8 0 0 15,-4-4 0-15,-4 0 0 16,4-3 0-16,0 3 0 16,0-3 0-16,0 7 0 15,-1-4 0-15,5 7 0 16,-4-3 0-16,-4 3 0 16,0 0 0-16,1 0 0 15,41 0-3-15,-53-3 0 16,-1-1 2-16,12 1 2 15,0 0-2-15,-3-4 0 16,3-3 1-16,4 3 2 0,0 0-3 16,-4-3 0-16,0 3 1 15,12 0 0-15,3-3 0 16,1 0 2-16,34 6-1 16,-46-6-1-16,8 0-2 15,7-4 1-15,5 4 1 16,-1 0 0-16,4 3-3 15,8 4 2-15,4-1 1 16,4 1 2-16,3 0-1 16,5-1-1-16,-4 5 1 15,7-1-1-15,4 0 0 0,8 0 0 16,4-3 0 0,8 3 0-16,-1 3 0 0,5-3 0 15,-1 4 0 1,-3-1 0-16,3-2 0 0,1-1 0 15,-1 3 0-15,1-6 0 16,3 10 0-16,8-7 0 16,12 0 0-16,-4 0 2 15,7 0-1-15,1 4 2 16,0-4-2-16,3 7-1 16,5-4 1-16,-1 4-1 15,0-3 0-15,1 0 2 16,-1 3-1-16,4-4-1 0,1 1 1 15,-1-1 1-15,8 4 1 16,-4-7 1 0,0 0 0-16,4 1 0 0,-4-1-2 15,0 0 1-15,4-4-4 16,-4-2 0-16,1-5 1 16,-1 1 0-16,4-3 0 15,0-5 2-15,4-2-1 16,-1-1 2-16,1-3 0 15,0-3 3-15,0-1-1 16,0 1 0-16,-4-7-3 16,4-4 1-16,0 0-2 15,0-7 2-15,-1-6 0 16,1-1 1-16,0 1-2 0,0-4 1 16,-4 3-2-16,0-10-1 15,0 0 1-15,0-7-1 16,0 1 0-16,0-1 0 15,4 4 2-15,0-1 1 16,-4 1-4-16,0-1 1 16,4 1 0-16,-4-4 0 15,-4 1-3-15,0-1 2 16,-4 3 1-16,0-2 0 16,1 2 0-16,3-3 0 15,0-3 0-15,-4 3 0 16,4 1 0-16,-3 2 0 15,3 1 0-15,-4-4 0 16,4 0 0-16,0-6 0 0,0 2 0 16,0 5 0-1,4 2 0-15,0-6 0 0,0 3 0 16,0-3 0-16,0-4-3 16,-3 1 2-16,-1 6 1 15,0-3 2-15,-4-1-6 16,-4-2 1-16,1-1-4 15,-1-3 2-15,1 7 1 16,-5-1-1-16,1 4 4 16,3-3 0-16,-4 0-2 15,5 0 0-15,-5 0-1 16,5 6 0-16,-1 8 0 16,0-8 3-16,1 4-2 0,-1 4-1 15,8 0-2-15,-3 3 1 16,-1-1 3-16,0 5 1 15,4 3 3-15,0 7 1 16,0-1-4-16,-3-2-1 16,7-1 1-16,0 0 2 15,0 4-2-15,0 0 0 16,0 0 1-16,4-1 0 16,-1 8 0-16,-3 0 0 15,4-1-3-15,-4 4 2 16,4 1 1-16,-4-8 0 15,0 7 0-15,0-7 0 0,0 7 0 16,-4 0 0-16,4-3-3 16,-4 6 2-16,1 1-1 15,-5 0 0-15,4-1 2 16,-4 1 0-16,4 6 0 16,-3 1 2-16,3 2-1 15,0 1-1-15,0 4 1 16,4 2-1-16,-4 1 0 15,4 0 0-15,0 0-3 16,0-1 2-16,-4-2 1 16,4-1 0-16,0 4 0 15,0 0 2-15,0-1-1 16,0 5-1-16,0 2 1 16,4 1-1-16,-4 3 0 0,0 4 0 15,0-8 0-15,4 4 2 16,-4 1-3-16,0 6 0 15,0-7 1-15,0 7 0 16,0-7 0-16,4 3 0 16,0 1 2-16,0-1 1 15,3-2-1 1,5 2-2-16,-4 1 1 16,3-1-4-16,5 1 0 15,3-1 2-15,4 1 0 16,5-1 1-16,6 4 0 15,-10 0 0-15,18 0 2 16,5 4-3-16,-1-1-2 0,5 1-1 16,3-1 3-16,4 1 0 15,4 3 3-15,4-1-1 16,4 5-1-16,0-1 3 16,-1 0 0-16,1 1-4 15,4-1 1-15,3 0 0 16,-3 1 0-16,3 3 0 15,1-8 2-15,-4-2 1 16,7 3 1-16,0-4 0 16,5 1 0-16,-1-1 0 15,0 1 0-15,-3-1-2 16,-1 0-2-16,0 1 1 16,5 3 1-16,-1-7-1 15,0 3 2-15,0 1-4 16,1-4 0-16,-1 0 1 15,4 0 2-15,-4-4-1 0,1 1 2 16,-5 3-2-16,-3 0-1 16,3 0 1-16,0-11 1 15,1 8-1-15,-1-4-1 16,-3 4 3-16,-5-1 0 16,1 1-4-16,4-1 1 15,-5 1 0-15,5-1 0 16,-5 1 0-16,1 0 0 15,-4-4 0-15,0 3 2 16,-1 4-1-16,5-3 2 16,0 3 0-16,-1-4 1 0,-3 1-2 15,0-1-2-15,-4 1 1 16,3 0-1-16,1-1-3 16,4 1 2-1,-1 3 1-15,-3-7 0 0,0 7 0 16,-4-4 0-16,-4 4 0 15,8 0 2-15,-4 0-1 16,3 0-1-16,1 4-2 16,-4 3 1-16,0-7 1 15,-4 0 2-15,-4 3-3 16,4 1 0-16,0-1 1 16,0 0 2-16,0 4-1 15,-4-3 2-15,0-1-2 16,-3-3-1-16,-5 0 1 0,0 0-1 15,1 0 0-15,3 0 2 16,0 0 1-16,1 0 1 16,-1 0 2-1,-4-3 1-15,1 3-8 0,-1-4-4 16,-3 1 3-16,-1-1 0 16,-7 1 2-16,3-4 0 15,1 7 0-15,0-3 0 16,-1 3 0-16,5 0 0 15,-5 0 0-15,1 0 0 16,0 0 0-16,-4 0 0 16,-1 0 0-16,-3 0 0 0,0 0 0 15,-4 0 0-15,-4 3 0 16,0-3 0-16,0 4-3 16,1-1 2-16,-1 0 1 15,0-3 0-15,0 7 0 16,0-3 0-16,-4-1 0 15,1 1 2-15,-5 3-1 16,-3-7 2-16,-1 3-4 16,-3 0 0-16,-1 8-1 15,-3-4 0-15,0 0 0 16,0 3 0-16,-5 7 0 16,1-3 0-16,-4 3 2 15,0-3 2-15,0 3-3 16,0 0 0-16,-4 4 1 15,1 3 0-15,-1-3 0 0,0 10 0 16,0 3-3-16,0 4 2 16,-4 7 1-16,1 0 0 15,-1 6 0-15,-4-2 0 16,1-1 0-16,-1 4 0 16,-4-4 0-16,1-3 0 15,-1 6 0-15,-3 4 0 16,-4 4 0-16,3 0 0 15,5 3-3-15,-1 0 2 16,1 0 1-16,-1-4 0 0,1 4 0 16,-1 4 0-16,1 3 0 15,-5-1 0-15,5 5 0 16,-1-4 0-16,1-7 0 16,-1 0 0-1,5 7 2-15,3 0 1 16,0 3-1-16,1-3-2 0,3 3-2 15,0-3 1-15,0-3 1 16,0 2 2-16,4 1-3 16,-4 4 0-16,4 3 1 15,-4-8 0-15,0 1 0 16,1-3 0-16,-1-1 0 16,0 4 0-16,0 4 0 15,0-1 2-15,-4 0-3 16,1 1-2-16,-5-5 2 15,0 1 2-15,1 4 0 0,-1 3-1 16,-3 3 1 0,3-3-1-16,-4-1 0 0,5-6 0 15,-5 0 0-15,5 0 2 16,-1 0-1-16,0 3-1 16,-3 1 1-16,3 2 1 15,1-2-3-15,-1-4-2 16,0 0 2-16,1 3 2 15,3 4 0-15,-4 0-1 16,1-1 1-16,3 1-1 16,-4-3 0-16,5-5 0 15,-5 1 0-15,4 0 0 16,0 4 0-16,5-1 2 0,-1 0-3 16,4 1 0-16,-4-8 1 15,0 1 0-15,0 2 0 16,0 1 0-16,0 0 0 15,4 0 0-15,0 0 0 16,0 0 0-16,0-4 0 16,4-3 0-16,-4 1 0 15,0-1 2-15,4 0-1 16,0-7-1-16,0 0 1 16,0-4 1-16,3 5-1 15,1-5-1-15,0-6 1 16,4 0-1-16,-5 0 0 15,1-1 0-15,-4 1 0 16,4-7 0-16,-4-3 0 0,3-4 0 16,-3-4 0-16,8-3 2 15,-4-3-1-15,-1-4-1 16,1 0-2-16,-4-3 1 16,0 0 1-16,4 0 0 15,-1 0 0-15,1-4 0 16,0-3 0-16,3 3 0 15,-3-3 0-15,8 0 2 16,-1-4 1 0,1 1-1-16,3-4-2 15,1 0 1-15,-1-4-1 16,4 1 0-16,0-1 2 16,-3-2-1-16,-1-1 2 0,1 0-2 15,-5 0 2-15,1 0-2 16,-1 4 2-16,1-4-4 15,-5 0 0-15,5 0 1 16,-5-3 2-16,1-1-3 16,0-3 0-16,-5 1 1 15,5-1 0-15,-8 0 0 16,4-3 0-16,-5 0 0 16,1-4 2-16,0 0-1 15,0-3 2-15,-4 0-4 16,4 0 0-16,-8-4 1 15,4 1 0-15,0-4 0 0,0 0 2 16,-4-4-1 0,4-6-1-16,-4 3 1 0,4-3-1 15,-4-8 0-15,1 1 0 16,-5-3 0-16,4 2 0 16,-4 1 2-16,4 0 1 15,0-4-1-15,-3-3-2 16,3 0-2-16,0 0 1 15,-4 0 1-15,4 0 0 16,-3-1 2-16,3 1 1 16,-4 0-4-16,4 0 1 15,0 0 2-15,4 0 1 16,0 3-1-16,4-3-2 16,-4 0 1-16,0 3 1 0,0 1-1 15,0 2 2-15,0 1-4 16,-4 0 0-16,0 0 1 15,4-4 2-15,-4 0-1 16,4 1-1-16,-3-5 1 16,3-2-1-16,-4-1-3 15,4 4 2-15,0 7 3 16,0 0 1-16,0 3-1 16,0-7-2-16,0 4 1 15,0 0-1-15,-4 0-3 16,4-4 0-16,-4 0 2 15,0 0 2-15,0 4 0 16,0 0-1-16,4 3 1 16,0 0-1-16,0 4 0 0,0 0 0 15,0 3 0-15,0 0 0 16,0 0 0-16,0 0 2 16,0 0-1-16,0 0 2 15,0 0-4-15,4 1 0 16,-4 2 1-16,4 1 0 15,-4-1 0-15,4 1 2 16,-4-1-1-16,0-3 2 16,0 0-2-16,4 1-1 15,-4-1 1-15,4-4-1 16,-4 1 0-16,4 0 0 0,-1-1 2 16,1 4 1-16,0 4-1 15,0 0-2 1,0-1-2-16,0 1 1 0,0-4 1 15,0 0 2-15,-4-4-3 16,3 1 0-16,1 0 1 16,4-1 0-16,-4-2 0 15,0-1 0-15,0 4 0 16,0-4 0-16,-1 3 0 16,5-2 0-16,-4 2 0 15,0-6 2-15,0 3-1 16,4-3-1-16,-5 0 1 15,9 0 1-15,-4-4-3 16,3 0 0-16,1 4 1 0,0 0 2 16,-5-1-1-16,5-6-1 15,-4 4-2-15,0-1 1 16,-5 4 1 0,9-4 2-16,-4 0-3 15,0 4 0-15,-1 0-1 0,1 0 0 16,0 6 2-16,0-2 0 15,-1-1 0-15,1 0 0 16,-4 4-3-16,4-1 2 16,-4 1 1-16,0-4 0 15,-1 4-3-15,5-1 0 16,-4 5-1-16,4-1 3 16,0 7 0-16,-1 0 1 0,1 7 0 15,0-1 0-15,-4 5-3 16,3 3 2-16,-3 3-1 15,0 3-2-15,0 1 3 16,0 3 0-16,0 0-2 16,0 4 2-16,-4 3-1 15,0 0-2-15,-4 7 0 16,0 0 0-16,-4 6-2 16,0 5-1-16,1 2 4 15,-1 8 3-15,0 6-1 16,0 8-2-16,-3 2 2 15,-1 5 2-15,1 2-2 16,3 1-2-16,-4 3 2 16,4 0 0-16,1 0 1 0,3 4 0 15,-4 3 0 1,4 3 0-16,-4 4 0 0,4 0 2 16,1-7-3-16,-1-3 0 15,0-1 1-15,4-2 2 16,-4 2-1-16,4 4-1 15,-4 0 1-15,0-3-1 16,0 3 0-16,0-7 0 16,1-3 0-16,-1-8 0 15,0 5 0-15,4-5 2 16,-8 5-3-16,8 2 0 16,-4 4 1-16,0-3 2 15,-3 0-3-15,3-1 0 16,0 1 1-16,0-7 0 15,-4 0 0-15,4-1 2 0,0-2-3 16,4-1 0-16,-7 1 1 16,3 2 2-16,-4-2-3 15,4-1 0-15,-4 0 1 16,5-3 0-16,-1 4 0 16,0-1 0-16,-4-3 0 15,4-4 2-15,4 1-1 16,0-4-1-16,0 3 1 15,4 1 1-15,-4-1-1 16,4 1-1-16,-4 2 3 16,0 1 0-16,0 0-1 0,0 0-2 15,-4 3 1-15,4 1-1 16,-4-1-3 0,4-3 2-16,-4 0 1 0,4 0 2 15,-4 0-1 1,1 3-1-16,-1 0 1 0,0 1-1 15,0 3 0-15,4-8 0 16,-4 1-3-16,4-3 0 16,0-4 2-16,0-7 2 15,-4 0 2-15,4-3 1 16,0-4-5-16,0-7-1 16,0 1 1-16,0-8 0 15,0-3 1-15,0 0 2 16,0-10-3-16,0-7 0 0,0-8 1 15,0-2 0-15,0-11 0 16,0-7 0-16,0-7 2 16,0-3 1-16,0 0-4 15,0 0 1-15,4-7 0 16,0-3 2-16,-4-1-6 16,0-3 1-16,0-3 3 15,0 0 4-15,0-1-3 16,0-3-3-16,0 1-2 15,0-8 3-15,-4 0 0 16,4 1 3-16,0 6-1 16,0-3 2-16,0-1-2 15,4 1-1-15,-4 3-2 16,4 4-1-16,-4 3 2 0,0 4 2 16,0 2 0-16,0-2-1 15,-4 3 1-15,4 0-1 16,0 3 0-16,4-3 2 15,0 4-1-15,0 3-1 16,-1 0-2-16,1 6 1 16,-4 1 1-16,4 0 2 15,-4 0-3-15,4 3 0 16,-4 0 1-16,4-3 2 16,0 0-1-16,4-1-1 15,-1 5-2-15,1-1 1 16,0 3-1-16,3-2 0 15,-3 2 2-15,4-6 0 16,-4 3 0-16,3-3 0 0,-3 3 0 16,0-3 0-16,-1 0-3 15,5 0 2-15,0-1 1 16,-1 5 0-16,-3 2 0 16,4 1 0-16,-5 3-3 15,1 4 0-15,-4 6-3 16,0 4 1-16,0-4 1 15,0 8-1-15,-4 6-1 16,4 3 1-16,0 1 3 16,-4 3 1-16,0 7-2 15,3 0 0-15,-3 0-1 0,4 4 3 16,0 6-5 0,-4 7 2-16,0 7 0 15,4 4 2-15,0 6-1 16,-4 11 1-16,0 7 2 0,0 10 0 15,0 3 0-15,0 4 0 16,-4-3-3-16,-4-1 0 16,1-3 2-16,-5 7 2 15,0 0 0-15,-3 3-1 16,-1-3 1-16,1 7 1 16,-1-7-1-16,5-4-1 15,-1-3 1-15,0 0-1 16,1 0 0-16,-1-3 0 15,0 0 0-15,5-4 0 16,-1 0 0-16,0-3 2 16,0-4 1-16,5-3 1 0,-5-1-2 15,4 5-2 1,0-1 1-16,0-3 1 0,4 3-1 16,0-3 2-16,0-1-2 15,0 1 2-15,0 0-2 16,0 0 2-16,4-7-2 15,-4 0 2-15,4-4-2 16,-4 0 2-16,0 4-4 16,4-3 0-16,-4 3 1 15,4 0 0-15,-4 0 0 16,0-4 0-16,0 4 0 16,4-4 2-16,-4 4-1 0,3 4 2 15,-3-5-2-15,4 1-1 16,-4-3 1-16,0-4-1 15,0 0 0-15,0-4 0 16,0-2 0-16,0-5 2 16,0-3 1-16,0-3 1 15,0-3-2-15,0-5 1 16,0-2-2-16,0-4 2 16,0-7-2-16,-4-3-1 15,1-8 1-15,-1-6-1 16,-4-7 0-16,4-10 0 15,-4-7 0-15,4-4 0 16,-3-3 0-16,3-7 2 16,0-4-1-16,0 1 2 0,0 3-2 15,0-10-1-15,0-4 1 16,1-7 1-16,-5-6-3 16,4-4 0-16,0 6 1 15,0-2 2-15,4 3-1 16,4-4-1-16,0 7 1 15,0 4-1-15,0 3 0 16,0 4 0-16,-1 0-3 16,5-1 2-16,0 1 1 15,4-4 0-15,-5 4-3 16,5 3 2-16,-4 7 1 16,3 3 0-16,1 4-3 0,0 0 2 15,-5 3-1 1,1-3 0-16,0 0 0 15,0 3 0-15,-1 1 2 0,1 3 0 16,0 3-3-16,0 0 0 16,-1 7-1-16,5 0 3 15,-4 4-5-15,-1-1 2 16,-3 8-3-16,0 3 2 16,0-1 1-16,0 8-1 15,0 7 1-15,-4 0 0 16,0 3 0-16,0 7 0 15,4 3-2-15,0 4 1 16,-1 7 3-16,1 3 1 0,4 4-2 16,0 6 0-16,0 4-1 15,-1 7 3-15,1 7 0 16,0 10 3-16,0 4-1 16,-1 3-1-16,1 0-2 15,0 0 1-15,0-4 1 16,-4-3 0-16,-1 4 0 15,1 3 0-15,0 0 0 16,-4 0 0-16,0 0 0 16,-4-3 2-16,0 3-3 15,-3-7 0-15,-1 0 1 16,0 0 2-16,0 4-1 16,5-1-1-16,-5-3 1 0,4 4 1 15,0-4 1-15,-4 4 1 16,1-4-2-16,-1-4 1 15,4 1-2-15,0 0-1 16,0-1 1-16,0 4 1 16,0 4 1-16,4-7 1 15,0 3 0-15,-4-3 0 16,4-1-2-16,-3-3 1 16,-1-3-2-16,0 0-1 15,0 0 1-15,0 0 1 16,0-1 1-16,-4 1 1 15,5 0-2-15,-1-4 1 16,-4 4-2-16,4 0-1 0,0-4 1 16,0-3-1-16,0 0 0 15,1 0 2-15,3 0-1 16,0 0 2-16,0 0-4 16,0 0 0-16,-4-1 1 15,4 1 2-15,0 0-1 16,0 0-1-16,0 0 1 15,0 0 1-15,-8 0-1 16,8-4-1-16,-4-3 1 16,0 0-1-16,0 0 0 15,4 0 2-15,0 0 1 16,0 0 1-16,0 0-2 16,0 4-2-16,0-1 3 15,0 1 0-15,0-1-1 16,0-3 1-16,0 0-4 15,0 4 0-15,4-1 1 0,-4-3 0 16,0-3 0-16,4-1 2 16,-4-3-1-16,0 0 2 15,0 1-2-15,-4-1-1 16,0 0 1-16,0 0-1 16,1 0 0-16,-1 0 0 15,0 0 0-15,4 0 2 16,0 4-1-16,0-4-1 15,-8 4 1-15,8-4-1 16,-4 0 0-16,4 0 0 16,-4 4 0-16,4-1 0 0,-4 1 0 15,4-4 0 1,0 3 0-16,0-3 0 0,0 4 0 16,4 0 0-16,-4-1 0 15,4 4 2-15,-4 0-1 16,0 0 2-16,0 0-2 15,0 0 2-15,0 0-4 16,4 0-2-16,-4 0 4 16,4 0 3-16,-8 0-3 15,4 0-1-15,0 0 2 16,4-3 1-16,-4 3-1 16,4-4-2-16,-4 4 1 15,4 0-1-15,0 4-3 16,-1-1 2-16,1 1 1 0,0-1 0 15,-4 1-5-15,0-4 1 16,-4 0 6-16,4 3 4 16,0-3-8-16,0 4-3 15,-7-4 3-15,7 0 0 16,-4 0-1-16,4-4 2 16,0 1 5-16,0 3 5 15,-4 0-5-15,4 0-2 16,-4 0-4-16,4 3 1 15,-4 1-1-15,0-1 0 16,-4 1 2-16,5-1 2 16,-1 4-6-16,0-4 1 0,-4 1-1 15,4-4 2 1,-4 0 1-16,1-4 1 0,-1-2 0 16,4-1 0-16,-4 0 0 15,1 0 0-15,-1 0 0 16,4 0 0-16,0 0 0 15,0-3 0-15,0 0 0 16,0-1 2-16,1-3-1 16,-1-3-1-16,0 0 1 15,0 0-1-15,0 0 2 16,4-4 3-16,-4 0-4 16,0 1-1-16,4-5 0 15,0 5 0-15,-4-1 0 16,1-3 0-16,-1 3 0 15,0-3 2-15,0 0-3 16,0 0 0-16,0-3 1 0,4-1 2 16,-4 0-1-16,0 1-1 15,1-1-4-15,-1 1 0 16,0 3 2-16,0-4 3 16,0 1-2-16,4-4-2 15,-4 3 2-15,4-3 0 16,-4 0 1-16,4 0 0 15,-4 0 0-15,4 0 0 16,0 0 0-16,-3 0 0 16,-5 0-3-16,8 0 0 15,-8 0-1-15,8 0 3 16,-8-3-2-16,8 3 1 16,-7-4 2-16,7 4 2 0,-8-3-3 15,8 3 0-15,-8-4-1 16,4 1 0-16,4 3 0 15,-8 0 0-15,1-4 0 16,-1 4 0-16,0-3-3 16,0-4-1-16,-3 0-2 15,-1 0 0-15,1-3 2 16,-1-4 4-16,-4 0 1 16,1-6 3-16,-5-5 1 15,1-2 3-15,-4-4-5 16,0-7-1-16,-1-3 0 15,1-1 0-15,-4-6 2 0,4-7 1 16,-1-4 1-16,-3-3 2 16,4-10-3-16,-4-4 0 15,0 0 1-15,4-3 2 16,3-3-1-16,1-5 0 16,-1-6-1-16,1-3 2 15,0-1-3-15,-1-9-2 16,-3-8 0-16,4-3-1 15,-1 3 0-15,5-3 0 16,3-4 2-16,0-3 1 16,1 4-4-16,3-4-1 15,0 0 3-15,4-7 1 16,-3 3-3-16,3-3 1 0,0 0-2 16,4 1 0-16,4 5 2 15,0 1 0-15,3 4 0 16,9-1 2-16,3 4-3 15,8 10 0-15,5 11 5 16,-1 3 2-16,0 7-7 16,0 6-1-16,-4 5-7 15,-4 6 1-15,-4 10-1 16,1 8 3-16,-5 13-1 16,1 7 2-16,-1 10-2 15,-3 11 2-15,-4 3-6 16,3 31-1-16,-7 28 0 15,-4 23 2-15,-4 15 4 16,-7 3 1-16,-9 10 3 0,-7-3 1 16,-4-7-2-16,-4-3 2 15,-4-18 1-15,1-10 2 16,-5-10 3-16,4-11 2 16,8-6-1-16,-4-11-1 15,8-14-3-15,8-3 1 16,3-10 0-16,1-15 1 15,3-26-2-15,1-22-2 16,3-20-4-16,-4-11 0 16,4-6 2-16,8 3 1 15,8 11 3-15,4 9 1 0,3 15-1 16,5 10 1-16,-1 13-2 16,0 11-1-16,1 11-2 15,-1 9 1 1,-3 15-4-16,-5 13 1 0,1 14-3 15,-12 7 2-15,-8 10 1 16,-11 0 2-16,-16 1 3 16,-12-5 2-16,-11-6-4 15,-19-10 1-15,-24-11 2 16,-15-13 1-16,-20-18-1 16,-19-14 1-16,-8-17-4 15,-3-13 0-15,-5-18 1 16,4-10 0-16,8-7 0 15,-3-7 0-15,-1 0 0 16,19 0 2-16,5 0-1 0,3 11-1 16,1-4 1-16,11 3-1 15,11 11 0 1,1 0 2-16,3 3-3 16,-3 10 0-16,3 8-1 15,5 3 0-15,-1 3-3 0,-4 7-1 16,1 0 3-16,7 4 1 15,4 3-1-15,0 4 0 16,0-1 2-16,-3 1 2 16,3 3-2-16,12 3 0 15,3 4-1-15,9 3 0 16,3 4 0-16,8 3 0 16,7 4 2-16,5 0 2 0,7 3-1 15,1 0 2-15,3 0-2 16,4 0-1-16,0-3 1 15,4 0-1-15,4-4 0 16,4 0 2-16,4 0-1 16,-1 0-1-16,1-3-2 15,-5 0-1-15,-3-4 2 16,-4 1 0-16,0-4-2 16,-4 3 0-16,1-7 2 15,-1 8 0-15,0-8 1 16,0 4 2-16,4 0-3 15,0-4-2-15,-4 1 2 16,4-1 2-16,0 4-2 16,4-7 0-16,4 3 1 0,3 4 2 15,1 0-1-15,3 0-1 16,1 0 1-16,3 3 1 16,4 1-3-16,1-1 0 15,-5-3-1-15,0-4 0 16,-3 1 0-16,-1 6 0 15,-3-7 2-15,0 8 0 16,-1-4-3-16,1 6 2 16,-4 5 1-16,-1-1 0 15,1 0 0-15,0 0 0 16,0 4 0-16,-4-4 2 16,3 4-3-16,1-4 0 15,0 0 3-15,3 1 1 0,1 2-1 16,0-6-2-1,-1 3-2-15,1 0 1 0,-1 1 1 16,1 2 0-16,4 1 0 16,-1 3 2-16,1 0-1 15,3 4-1-15,0-4 1 16,1 0 1-16,-1 0-1 16,-3 0-1-16,-1 0 1 15,1 4-1-15,-5 3 0 16,1-7 2-16,-1 7-3 15,1 0 0-15,0 0 1 16,3 7 2-16,1-7-1 0,-1 3-1 16,1 1 1-16,3 3 1 15,-3-4-1-15,-1 0 2 16,1 1-2-16,-1-1-1 16,1 1 1-16,3 3-1 15,0-7 2-15,4 3 1 16,1 4 1-16,3-7 2 15,0 4-1-15,4-1 2 16,0 0-4-16,0 4-2 16,0-3 0-16,0 3-1 15,0 3 0-15,0-7 2 16,0 4-1-16,0 0-1 16,0 0 1-16,0-3 1 15,0 2-1-15,0 1-1 16,-4 0-2-16,-4-3 1 0,4 3 3 15,-3-1 1-15,-1-2-1 16,-4-1-2-16,1 1 1 16,-1-1-1-16,4 1 0 15,-3-1 2-15,3 1-1 16,-4 2-1-16,1-6 1 16,-1 4-1-16,4-4 0 15,1 0 0-15,-1 0 2 16,4 0 1-16,4 0-1 15,0 0 1-15,-4 3 0 16,4 1 3-16,0-1-3 16,0 1 0-16,0-1-1 15,0 1-2-15,4 2 1 0,0 1-1 16,0 4 0-16,0-8 2 16,-1 7-1-16,1 4-1 15,0 3 1-15,4 4-1 16,-4 3-3-16,4 4 2 15,-5-1 1-15,1 4 0 16,-4 4-3-16,4-1 2 16,-4 8 1-16,4 2 0 15,0 5 0-15,0-1 0 16,0 4 0-16,0 6 0 16,-1-3 0-16,1 0 0 15,0 1 0-15,0 2 0 16,0 1 0-16,-4 3 0 15,0 0 0-15,0 0 0 0,0 0 0 16,0-4 0-16,0-3 0 16,-4-3 2-16,4 3-1 15,0 0-1-15,0 0 1 16,0-3 1-16,0 0-1 16,0-1-1-16,0 1 1 15,0-4-1-15,0 1 0 16,0-5 0-16,4 5 0 15,-4-1 2-15,0 4-1 16,0-1-1-16,0 1 1 16,0 0-1-16,0 3 0 15,0 0 0-15,0-3 0 0,0-1 0 16,0 1 0-16,0 0 0 16,0 6 0-1,0-3 0-15,0 4 0 0,-4-4 0 16,4 0 0-16,0 0 0 15,-4-3 0-15,4 3 0 16,0 0 0-16,0 7 0 16,0 0 0-16,0 0 0 15,0 0 0-15,-4 4 0 16,4-4 0-16,0-4 0 16,-4 1 0-16,4-1 2 0,-3-2-1 15,-1 2-1 1,0-3 1-16,0 4-1 0,0-1 0 15,0-3 0-15,0 1 0 16,0-5 0-16,-3 4 0 16,3 1 0-16,0-1 0 15,-4-4 0-15,0-2 0 16,1-1 2-16,-1 0-1 16,0 4-1-16,0-7 1 15,5-1 1-15,-5 5-3 16,4 2 0-16,-4 1 1 15,4 0 2-15,-3-1-1 16,-1-2-1-16,0 2 1 16,0-3-1-16,-3-3 0 15,3-3 0-15,-4-1 2 0,5 0 1 16,-1 1-4-16,0 2 1 16,0 1 2-16,1 0 1 15,-1 0-1-15,0 0-2 16,0-1 3-16,1 1 0 15,-1-4-1-15,4-3-2 16,-4 0 3-16,4-3 2 16,0-1-2-16,4 1-2 15,0 3 0-15,0-1 1 16,0 1-1-16,4 0 2 16,-4 0-4-16,4-3 0 15,-4-1 1-15,4-3 2 16,-4 0-1-16,4 0-1 15,-4 0 1-15,4 0-1 16,-4-3 0-16,4 3 0 0,-4 0 0 16,0 0 0-16,0 0 0 15,0 3 0-15,-4 1 0 16,0 2 0-16,-4-2 0 16,4-1 0-16,-3-3 0 15,3 0 2-15,-4 0-1 16,0 0-1-16,0 0 1 15,5 0-1-15,-5-3 0 16,4-4 0-16,-4 4 0 16,0-1 2-16,-3-3-1 15,3 4-1-15,0-4 1 16,1 0-1-16,-1 0 0 0,8 0 0 16,-8-3 0-16,4 0 0 15,-4-1 0 1,4-2 2-16,-3-1-1 0,3-3-1 15,-4-1 1-15,4-2-1 16,0-1 0-16,4-3 2 16,-4 0-3-16,4 0 0 15,-3-4 1-15,3 1 2 16,-4-1 1-16,4-3 1 16,0 4-2-16,4-4-2 15,-4 0-2-15,3-4-1 16,1-3 2-16,0-3 0 15,0-4 1-15,4-3 0 0,0-7 0 16,3 0 0-16,-3-7 0 16,8-4 2-16,-5-6 1 15,9-1 1-15,-5-2 0 16,4-11 0-16,-3-1-2 16,-1-13 1-16,-3-6 0 15,0-8 1-15,-5 0-5 16,5-13 1-16,-4-8 0 15,0-6 2-15,-1-3-1 16,1-1-1-16,-4 0 1 16,0-10 1-16,-4-3-3 15,0-1 0-15,0-3 1 16,0-7 0-16,-4 8 0 16,4-1 0-16,0 0 0 0,0-7 0 15,0 7 0-15,0 0 0 16,-4 4 0-16,4-4 0 15,-4 3-3-15,0 4 2 16,-3 4 1-16,3-1 0 16,0 0 0-16,4 11 0 15,0 3 0-15,4 4 0 16,3 3 0-16,1 0 0 16,4 4 0-16,-1 3 0 15,-3 3 0-15,4 0 0 16,-4 1 0-16,3-1 0 15,1 4-3-15,-4 3 2 16,3 4 1-16,-3 0 0 16,0 3 0-16,3 4 0 0,1 0 0 15,-4-1 2-15,-1 8-3 16,1 3 0-16,0 3-1 16,0-3 0-16,-1 0 0 15,-3 0 0-15,0-3 2 16,0 3 0-16,-4 0 0 15,4 6 0-15,-4 1-3 16,4 4 2-16,-4-4-1 16,0 3 0-16,0 4 0 15,4-11 0-15,-4 4-3 16,4 0 1-16,-4 3 2 16,0 4 3-16,0 7-2 15,3-1 0-15,-3 8 1 0,4-4 2 16,-4 3-1-16,4 4-1 15,0 4-4-15,0-1 0 16,-4 4 2-16,4-3 1 16,-4 2-6-16,4 1 0 15,0 0 7-15,-1 0 5 16,1 3-7-16,0 4-3 16,0 3 3-16,4 1 2 15,0 2-1-15,-1 1 0 16,-3 0-1-16,4-1 0 15,-4 1 0-15,0 3-2 16,0-3-2-16,-1-4 1 0,1 0 3 16,4 4 1-16,0-1 1 15,0 1 0-15,-1 0-3 16,1-1 2-16,0 5 1 16,0-1 0-16,-8 0 0 15,4 0 0-15,-1 0 0 16,1 4 0-16,0-1 0 15,0 1 0-15,4 3 0 16,0-7 2-16,-1 3-1 16,5-6 2-16,0 3-2 15,3 0 2-15,1 0-2 16,-1 0-1-16,4 7 1 16,1-6-1-16,3 2-3 15,0-3 2-15,4 0 1 16,4 0 2-16,4 4-1 0,0-4-1 15,0 4-2-15,4 3 1 16,0 0 1-16,3 0 0 16,1 3-3-16,3-3 2 15,1 4 1-15,-1-1 0 16,-3 0 0-16,4 1 0 16,-5-1 0-16,1 1 0 15,-4 6 0-15,7-10 0 16,-3 10 0-16,7-10 0 15,1 7 0-15,3 0 0 16,0-3 0-16,0 3 0 16,1-1 0-16,-5 1 0 0,0-3 0 15,5 3 2-15,-1-7-1 16,0 3 2-16,0 1-4 16,5-1 0-16,-5 0 3 15,0 1 1-15,-4-1-1 16,1 1-2-16,-5-4 1 15,5 0 1-15,-1 0-1 16,1 3-1-16,3 1 1 16,0 3-1-16,-4-7 0 15,1 3 0-15,-1 0 0 16,-3 1 2-16,-5-1 1 16,5 1 3-16,-4-4-8 15,3 0 0-15,4 0 4 16,1 0 4-16,-1 3-3 15,1 1 0-15,-1-1-6 0,0 1-2 16,-3-1 4-16,-1 0 5 16,-3-3 0-16,7 0 1 15,-3 0-6-15,3 0 1 16,1 0 0-16,-1 0 2 16,0 4-3-16,5 3 0 15,-5-7 1-15,-3 3 0 16,-5 1 0-16,5-1 2 15,-5 1-1-15,5-4-1 16,-4 0 1-16,3 0-1 16,1 0-7-16,-1 0-3 0,1 0 14 15,-1 0 7-15,-3 0-8 16,-1 0 0 0,-7 3-3-16,0-3 0 15,0 0 0-15,4 0 0 0,-8-3 0 16,4-1 0-16,0 4 0 15,-1-3 2-15,1-1-1 16,4 1 2-16,-4 3-4 16,0 0 0-16,0 0 1 15,-4 0 2-15,0 0-3 16,0-7 0-16,-4 7 1 16,4-4 2-16,-4 4-1 15,12-3-1-15,-4 0 1 16,0-1-1-16,-1 4 0 0,5 0 0 15,0 0-3-15,0-3 2 16,-4 3 1-16,-1 0 0 16,1 0 2-16,0-4 1 15,0 4-1-15,0-3 1 16,0-1-4-16,0 1 0 16,0 3 1-16,0-4 0 15,-1 4-3-15,5 0 2 16,-4-3 1-16,4 0 2 15,-4 3-1-15,0-7 2 16,0 3-2-16,-1-3-1 16,-3 4 1-16,0-1-1 15,-3 1-3-15,3 3 2 16,3 0 1-16,1 0 0 0,0 0 0 16,4-3 0-16,-4-1 0 15,4 1 0-15,-1 3 0 16,1 0 0-16,-4 0 0 15,4-7 0-15,-4 7 0 16,0 0 0-16,-1 0-3 16,1 0 2-16,0 7 1 15,4-7 2-15,-4 0-3 16,4 0 0-16,-1 0 1 16,5 0 0-16,-4 0 0 15,0 0 0-15,-5 0 0 16,5 3 0-16,-4 1 0 15,0-4 0-15,-8 3 0 16,8-3 2-16,-4 3-1 0,4 1-1 16,0-1 1-16,0-3-1 15,-1 0 0-15,1-3 0 16,0 3 0-16,0-4 0 16,-4 1 0-16,0 0 0 15,-4 3-3-15,0 0 2 16,1 0 1-16,-1 0 0 15,0 3-3-15,0-3 2 16,-4 3 1-16,-3-3 2 16,-5 0-3-16,8 0-2 15,4 0 2-15,-3 4 0 16,-1-4 1 0,0 0 0-16,0 3 0 0,-3-3 0 15,3 0 0 1,-7 0 0-16,-1 0 0 0,1 0 0 15,-1 4 0-15,1-1 0 16,-1-3 0-16,1 4-9 16,-1 3-4-16,-3-7 13 15,-1 3 9-15,1 0-4 16,0 1-2-16,-5 3-5 16,1 0-1-16,0 0 2 15,0-1 0-15,-1 5-4 16,1-1 1-16,-4 0 4 15,4-3 4-15,-4 4-3 0,0-1-1 16,-1 0-2-16,1 1 0 16,0-1 0-16,0 0 0 15,0 4 2-15,-4-3 2 16,0 2-1-16,0 1 2 16,0 0-2-16,0 0-1 15,-4-1 1-15,0-2-1 16,-4-1 0-16,5 0 2 15,-5 8-3-15,4-8 0 16,-4 7 1-16,0 0 0 16,5 8-3-16,-5-1 0 15,0 3 2-15,0 1 0 16,-3 6-2-16,-1-3 2 0,0 7 1 16,-3 4 0-16,-1 2 0 15,1 1 0-15,-4 3 0 16,3 1 0-16,-7 6-3 15,3-4 2-15,-7 4 1 16,4 4 0-16,-4 3 0 16,4 4 0-16,-1 2 0 15,1-2 2-15,4 6-3 16,3 1 0-16,1-1-1 16,-1 4 0-16,1 3 2 15,-1 4 0-15,-3 3 0 16,-1-3 2-16,5-1-3 15,-1 8-2-15,-3 6 2 16,4 1 0-16,-1-1 1 16,-3 1 0-16,-1 3-3 0,1 3 2 15,0-3 1-15,-1 0 0 16,1-7-3-16,3 3 2 16,1 4 1-16,3 0 0 15,0 3 0-15,1-3 0 16,-5 0 0-16,-3 0 0 15,0 0-3-15,-1-3 2 16,1-4 1-16,-1-4 0 16,1-3 0-16,0 4 0 15,3-1 0-15,1-2 0 16,-1 2 0-16,1-6 0 0,3-4 0 16,0 4 2-16,1-1-1 15,-1-2-1 1,1-8 1-16,3 0-1 0,0-3 0 15,4 0 0-15,4 4 0 16,0 2 0-16,0 1 0 16,0-3 0-16,4-1 0 15,0-3 0-15,0-4-3 16,0 1 2-16,0-1-1 16,-1 4 0-16,-3 0 2 15,0-7 0-15,0-7-3 16,-7 4 2-16,-1-11-1 15,-4-3 0-15,-3-4 0 0,-1-7-2 16,-7-2 0 0,-4-5 3-16,-4 1 0 0,-4-1 3 15,-8 1-3-15,1-4 0 16,-1 0 1-16,0-3 2 16,-3-1-1-16,-8-2-1 15,-4-8 1-15,-8-3 1 16,-8-4-1-16,0 1-1 15,-3-4 1-15,-5 0-1 16,-7-4-3-16,-8 1 2 16,-7-4-1-16,-1 0-2 15,0 0 0-15,-7-3 0 16,-8 3 0-16,0 0 3 16,0 0 0-16,-12 0 1 0,0 4 0 15,0-1 0-15,0 1-3 16,-3-1 0-16,-1 4 2 15,0-3 0-15,-3 0 1 16,-8-1 0-16,3 4 0 16,5-3 0-16,-5 3 0 15,5 3 0-15,3 4 0 16,8 0 0-16,8 0 0 16,-4 0 0-16,0-4 0 15,8 1 0-15,3-4 0 16,-3 0 2-16,4 0-3 15,3 0 0-15,12 0 1 16,8 0 2-16,4 3-3 16,-1-3 0-16,5 0 1 15,0 0 2-15,3-3-1 16,5-1-1-16,7-3 1 0,4-3 1 16,3 0-1-16,5 3 2 15,8 0-4-15,3 3 0 16,4 4 3-16,8 0 1 15,0 0-1-15,4 4-2 16,4-1 3-16,4 1 0 16,3-1 1-16,4 1 0 15,5-1 2-15,-1 4 1 16,4 0 3-16,4 0 1 16,0 3-5-16,4 0-2 0,-4 4 0 15,4 0 2 1,0 0-12-16,0-4-3 15,3-3-390 1,48-52 217-16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53.044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BC382832-B55B-4F35-ADB9-3896B7024B0F}" emma:medium="tactile" emma:mode="ink">
          <msink:context xmlns:msink="http://schemas.microsoft.com/ink/2010/main" type="inkDrawing" rotatedBoundingBox="27182,4098 27282,4034 27286,4040 27186,4104" semanticType="callout" shapeName="Other"/>
        </emma:interpretation>
      </emma:emma>
    </inkml:annotationXML>
    <inkml:trace contextRef="#ctx0" brushRef="#br0">0 65 204 0,'58'-29'77'0,"-42"15"-60"15,9-8 26-15,-25 22 7 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53.259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00ED5EE9-FA3A-4E6E-914A-A1DC4FC7935A}" emma:medium="tactile" emma:mode="ink">
          <msink:context xmlns:msink="http://schemas.microsoft.com/ink/2010/main" type="inkDrawing" rotatedBoundingBox="24244,6100 27421,3023 27857,3474 24680,6550" semanticType="underline" shapeName="Other">
            <msink:sourceLink direction="with" ref="{9F4B8584-746A-4DE0-B717-0A3C0CB722A1}"/>
          </msink:context>
        </emma:interpretation>
      </emma:emma>
    </inkml:annotationXML>
    <inkml:trace contextRef="#ctx0" brushRef="#br0">2349 0 460 0,'-41'37'41'0,"-16"21"-22"16,-25 7-6-16,-24 15-2 0,0 22-2 16,-17 14 2-16,-16 15-13 15,-16 22-3-15,-17 7 13 16,0-8 6-16,1 1-4 16,15-8-3-16,9-7-4 15,8-7 0-15,8-15-4 16,17-14 0-16,7-15-4 15,17-14-1-15,17-15-13 16,16-14-3-16,16-8-239 16,65-29 142-1</inkml:trace>
    <inkml:trace contextRef="#ctx0" brushRef="#br0" timeOffset="-414.5512">2562-966 164 0,'-17'21'63'0,"1"-6"-49"0,0 7 18 0,-1-15 5 16,-7 15-10-16,-9 7-1 15,-8 7-4-15,-24 15 1 0,-17 22-13 16,-24 21 3-16,-9 15 1 16,1 22-3-16,-17 14-1 0,-8 8-4 15,-8-15 1 1,-9 8-2-16,1-1 2 0,8-7 0 15,8 0 1-15,8 0-2 16,-8-7 1-16,0 0-4 16,8-15 0-16,0-7-1 15,1-7 1-15,7 0-2 16,8-8-1-16,9-7-2 16,16-7 1-16,8-7-4 15,9-8 1-15,16-6-9 16,8-9-4-16,8-13-57 15,16-8-24-15,25-15 48 0,8-14 25 16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55.457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0D1F0502-C4F7-4476-91D5-39D262823827}" emma:medium="tactile" emma:mode="ink">
          <msink:context xmlns:msink="http://schemas.microsoft.com/ink/2010/main" type="inkDrawing" rotatedBoundingBox="25401,3211 27542,1052 27563,1073 25422,3232" semanticType="callout" shapeName="Other">
            <msink:sourceLink direction="with" ref="{9F4B8584-746A-4DE0-B717-0A3C0CB722A1}"/>
          </msink:context>
        </emma:interpretation>
      </emma:emma>
    </inkml:annotationXML>
    <inkml:trace contextRef="#ctx0" brushRef="#br0">2051 50 168 0,'16'-14'63'0,"-8"14"-49"0,0 0 20 15,-8 0 8-15,0 0-8 0,8-7 0 16,1-1-10-16,-1 1-5 16,0 0-11-16,0 0-3 0,0-1-1 15,-8 1 2-15,0 7 1 16,-8 7 3-16,-8 15 4 15,-9 14-4-15,-16 15 0 16,-16 7-6-16,-16 15-1 16,-17 7-1-16,-8 15-2 15,-17-1 1-15,9 15 1 16,-1 0-1-16,1 0-1 16,0-7 1-16,8 0 1 15,0-1-1-15,0 1-1 16,-1-7 1-16,1-1-1 0,8 1 0 15,0-8 2-15,9-7-3 16,7-8 0-16,9 1 1 16,7-15 2-16,9 0-1 15,8-7-1-15,1-7 1 16,7-8 1-16,8-7-1 16,1-7-1-16,7-7-4 15,9-8 0-15,8-7-40 16,8-15-16-16,9-6 29 15,15-16 15-15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55.984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FBCD8F34-F6AC-4F6F-98D3-51854B0E1AA9}" emma:medium="tactile" emma:mode="ink">
          <msink:context xmlns:msink="http://schemas.microsoft.com/ink/2010/main" type="inkDrawing" rotatedBoundingBox="23671,5870 27414,1099 28171,1694 24428,6464" semanticType="callout" shapeName="Other">
            <msink:sourceLink direction="with" ref="{B0B86156-DEBD-473B-9744-F449C387664A}"/>
            <msink:sourceLink direction="with" ref="{9F4B8584-746A-4DE0-B717-0A3C0CB722A1}"/>
          </msink:context>
        </emma:interpretation>
      </emma:emma>
    </inkml:annotationXML>
    <inkml:trace contextRef="#ctx0" brushRef="#br0">2017 0 192 0,'0'21'74'0,"0"-6"-58"0,-8 21 23 0,0-21 7 0,-9 14-11 15,-7 7 0-15,-9 8-14 16,-16 14-3-16,-8 7-10 16,-9 8-1-16,-7 7 0 0,-1 0 3 15,-8 0 1-15,1 0-1 16,-9 0 1-16,8 0 0 15,0 14 1-15,0 1-6 16,1-1-4-16,-1 1-1 16,0-1-1-16,-8 1-5 15,8-8 1-15,1 0 4 16,-1-7 4-16,8-15-6 16,1-6 0-16,-1-1 0 0,9-7 1 15,7-1 5-15,1-6 5 16,8 0-27-16,8-15-12 15,17 0-56-15,-1 0-24 16,33-22 57 0</inkml:trace>
    <inkml:trace contextRef="#ctx0" brushRef="#br0" timeOffset="-3680.0743">2099 995 172 0,'16'-14'66'0,"-8"14"-52"0,0 0 28 0,-8 0 7 0,0 0-11 15,0 0-4 1,-16 7-16-16,0 8-4 16,-9-1-8-16,1 8-2 0,-17 7 2 0,-8 22-1 15,-17 0 0-15,-7 14-1 16,-17 15 0-16,-17 15-2 15,-7 6-2-15,8 1 1 16,-1 7-1-16,1 0 0 16,8 7 0-16,0 1 0 15,0-1 0-15,0 0-3 16,-9 1 2-16,1-1-6 16,8 0 0-16,-8-7 1 15,7 0 3-15,10-7 0 16,7-8 1-16,8 8 0 0,1-7-2 15,-1-8 3-15,9 0 2 16,-9 0 0-16,9-7-1 16,-9 0 1-16,0 0-1 15,9-7 0-15,-9 0 0 16,9-8 0-16,-9 0 0 16,1-6-3-16,-1-9 2 15,9 1 1-15,8 0 2 16,8-7-1-16,-1-1 2 15,10 1-2-15,-1 0 2 16,0-1 0-16,0 1 1 16,0-1-2-16,0 1-2 15,0 0 1-15,9-1 1 0,-1 1-6 16,0-1 1-16,0 1-17 16,9-8-6-16,8-7 13 15,16-7 6-15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57.031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621582FE-7A70-46C5-9E86-6C5D2CA46C36}" emma:medium="tactile" emma:mode="ink">
          <msink:context xmlns:msink="http://schemas.microsoft.com/ink/2010/main" type="inkDrawing" rotatedBoundingBox="24353,2703 25768,1212 25825,1266 24411,2758" semanticType="callout" shapeName="Other">
            <msink:sourceLink direction="with" ref="{9F4B8584-746A-4DE0-B717-0A3C0CB722A1}"/>
            <msink:sourceLink direction="with" ref="{EF2F9A3D-0B19-44D2-9762-36E3ACF3DE2D}"/>
          </msink:context>
        </emma:interpretation>
      </emma:emma>
    </inkml:annotationXML>
    <inkml:trace contextRef="#ctx0" brushRef="#br0">1423 0 200 0,'-16'29'74'0,"8"-7"-58"0,-33-15 18 0,16 8 4 16,1 7-7-16,-9 14 2 15,0 0-6-15,1 8-2 0,-1 0-13 16,-8 6-1-16,0 9 2 0,-8 6-5 16,0 8-2-16,-8-1-3 15,0 1-3-15,-9 0 3 16,1-8 0-16,-1 1-1 16,1-8 1-16,-1 0 0 15,9 0 1-15,-8 0-2 16,8 0-2-16,-9 0 1 15,9-7-1-15,0-7 0 16,8 0 0-16,8-8-7 16,0-7 0-16,8 0-13 15,9 0-4-15,15-7 13 16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56.539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0C2085D6-DEC7-4EE6-81E1-4A97EF9D0324}" emma:medium="tactile" emma:mode="ink">
          <msink:context xmlns:msink="http://schemas.microsoft.com/ink/2010/main" type="inkDrawing" rotatedBoundingBox="25033,2550 26613,961 26675,1023 25094,2611" semanticType="callout" shapeName="Other">
            <msink:sourceLink direction="with" ref="{9F4B8584-746A-4DE0-B717-0A3C0CB722A1}"/>
            <msink:sourceLink direction="with" ref="{EF2F9A3D-0B19-44D2-9762-36E3ACF3DE2D}"/>
          </msink:context>
        </emma:interpretation>
      </emma:emma>
    </inkml:annotationXML>
    <inkml:trace contextRef="#ctx0" brushRef="#br0">1553 9 172 0,'8'-7'66'0,"0"0"-52"0,0 7 23 0,-8 0 9 16,0 0-6-16,-8 7-1 15,0 7-11-15,-8 15-5 16,-9 15-13-16,-8 7 0 0,-16 14 1 16,-8 1-2-16,-8 6 2 15,-9 8-4-15,0 8-2 16,-16 6 0-16,0 1-1 16,1-8 0-16,-1 0 2 15,0-7-3-15,8 0 0 16,0-7 3-16,0-1 1 15,9-6-6-15,-1-8 0 16,9 0 1-16,8-7 1 0,-1 0-4 16,9-8 1-16,8-14-11 15,9-7-5-15,15 0-65 16,9-15-26-16,8-7 54 16,8-14 27-16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57.588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97D648FD-1B49-4F6E-8781-F413138F0A3F}" emma:medium="tactile" emma:mode="ink">
          <msink:context xmlns:msink="http://schemas.microsoft.com/ink/2010/main" type="inkDrawing" rotatedBoundingBox="25065,2866 27110,1035 27159,1090 25115,2921" semanticType="callout" shapeName="Other">
            <msink:sourceLink direction="with" ref="{9F4B8584-746A-4DE0-B717-0A3C0CB722A1}"/>
          </msink:context>
        </emma:interpretation>
      </emma:emma>
    </inkml:annotationXML>
    <inkml:trace contextRef="#ctx0" brushRef="#br0">2036-1 188 0,'8'-7'71'0,"-16"7"-55"0,8 7 15 16,0-7 3-16,-17 8-6 16,1-1 0-16,-17 7-6 15,-8 16-4-15,-16-1-10 16,-8 21 1-16,-9 1 2 0,1 7-2 16,-1 1 0-16,0 6-1 0,-7 8 2 15,-1 7-1-15,-8 7 0 16,0 0-3-16,0 0-1 15,-8-7-3 1,8 0-2-16,-8 0 3 0,8 0 2 16,8 0 0-16,0-7 2 15,9-1 0-15,7-6 1 16,1-8-9-16,0 7-4 16,7-6 11-16,9-1 8 15,0-7-5-15,8-1 0 16,9-13-27-16,7-8-13 15,9-15 16-15,16-6 7 16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7:12.303"/>
    </inkml:context>
    <inkml:brush xml:id="br0">
      <inkml:brushProperty name="width" value="0.4" units="cm"/>
      <inkml:brushProperty name="height" value="0.8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563 95 176 0,'24'22'66'0,"-16"-15"-52"0,9 15 3 0,-17-15 0 0,8 7-9 16,0-6-2-16,0 6 1 16,0-6 0-1,0-1-3-15,1-7 17 0,7 0 8 16,0-7 1-16,17 7 0 15,0 0-13-15,8-8-3 0,8 8-8 16,0 0-4-16,8-7-1 16,0 0 1-16,0-1-1 15,1 8-1-15,7 0 1 16,9 0-1-16,7 8-3 16,1 6 2-16,8 1-1 15,0-1 0-15,16-6 0 16,9-1 0-16,8 0 4 15,-1-7 1-15,1 7 5 16,-9 1 3-16,1-1-6 16,-1 8-1-16,9-1-2 0,-9 1-2 15,17-8 1-15,8-7-1 16,0-7 0-16,0-1 0 16,-8-13 0-16,-8 6 0 15,-9 0 2-15,1 1 1 16,-1-1-1-16,-8 1-2 15,1-1 1-15,7 8-1 16,1 0 0-16,-1-1 0 16,-8 8 0-16,1 8 0 15,7-1 0-15,1 8 0 16,-9-1 0-16,0 1 0 16,-8 6-3-16,1 1 2 0,-1 0 1 15,0 7 2-15,0 0-3 16,-8 0 0-16,0 8 1 15,-8 6 0-15,-9-6 0 16,1 13 0-16,-1 1-3 16,1 7 2-16,0 8 1 15,-1 7 0-15,1 7 0 16,-1 7 0-16,1 7-3 16,-9 1 2-16,1-1 1 15,-9 8 0-15,0 0 2 16,0-1 1-16,1-6-1 15,-9-1 1-15,0 8-2 16,0 0-1-16,8 0 1 16,-8 7 1-16,8-8-1 15,1 1 2-15,-1 0 0 0,-8 0 1 16,-8-15-2-16,0-7 1 16,-9-7-2-16,1-8-1 15,0-7 1-15,-1 0-1 16,9-7 2-16,0 7 1 15,-8 0-1-15,0 1 1 16,-9-1-2-16,9 14 2 16,-9-6-2-16,-7-1-1 15,-9-14 1-15,0 0 1 16,0-7 8-16,1-8 5 16,-1 0-7-16,0-7-4 15,0 0-3-15,0 1-1 0,0-1 0 16,1 0 0-1,-1-8 0-15,0 1 0 0,0-7 0 16,0-1 0-16,0 1-9 16,1-8-4-16,-1 8 7 15,0-8 2-15,0 7 12 16,0 8 5-16,1 0-17 16,-1 7-9-16,0 0 3 15,-8 0 5-15,0-7 4 16,0-7 3-16,0-1-1 15,0-7 2-15,0 1 7 16,0-1 5-16,0 0-9 16,0-7-4-16,0 0-3 15,-8-22-1-15,-9-7 2 16,-7-14 0-16,-17-30 0 0,-16-29 0 16,-17-28-7-1,-16-23-3-15,-16-7 12 0,0 0 5 16,-1-22-9-16,1-14-5 15,-9-15 11-15,-15 8 9 16,-9 21-8-16,-17-7-3 16,9 15-12-16,16 7-4 15,9 14 7-15,15 22 6 16,17 22-1-16,9 15-1 16,15 28 2-16,17 15 0 0,8 22-2 15,17 15 2-15,16 28-1 16,24 52-2-16,25 50 0 15,41 51 3-15,48 29-2 16,42 73-1-16,41 37 3 16,-1 21 0-16,-7 29 1 15,15 14 0-15,-7-6-3 16,-17-1 0-16,-32-28 2 16,-33-45 0-16,-25-43 1 15,-41-43 0-15,-24-51-5 16,-24-44-1-16,-17-44-2 15,-33-50 2-15,-41-59 6 16,-40-58 2-16,-50-80 2 16,1-57 0-16,-25-23 0 15,-25-36 2-15,-24-29-1 0,8 7 2 16,8-14-4-16,9-15-2 16,7 36 0-16,17 23-1 15,16 13 0-15,33 23 2 16,25 43-1-16,32 37-1 15,25 43 3-15,24 37 2 16,9 21 0-16,32 29 0 16,33 37-10-16,41 51-2 15,32 50 2-15,25 51 0 16,16 23 0-16,9 28 4 16,24 58 0-16,8 30 1 0,1-1-3 15,-9 30 2 1,-17 6 1-16,-24-28 0 0,-24-44 0 15,-17-29 0-15,-40-36-5 16,-33-44 1-16,-42-43-7 16,-32-59-1-16,-40-65 2 15,-66-58 4-15,-50-73 3 16,-40-87 4-16,-24-51 0 16,-42-66 2-16,-8-21-2 15,17 0 2-15,8 7-2 16,16 36 2-16,25 66 0 15,48 51 3-15,50 50-1 16,33 37 2-16,40 44 0 16,33 28 3-16,41 37-7 15,41 29-2-15,49 37-3 0,41 50-2 16,24 58 0-16,17 66 3 16,24 22-2-16,25 43 1 15,8 51 2-15,-17 0 0 16,-32 7 0-16,-32-21 0 15,-26-37-3-15,-40-51 0 16,-33-58-3-16,-41-43-1 16,-24-51 1-16,-41-52 4 15,-50-64 5-15,-64-81 3 16,-50-50 0-16,-8-51 1 16,-33-73-4-16,-32-37 0 15,8-6-1-15,16 14 1 16,16 21-2-16,25 59-1 0,41 58 1 15,25 44-1-15,40 36 0 16,41 29 2-16,42 29-3 16,56 29 0-16,74 59-6 15,73 79 0-15,50 80 1 16,57 37 3-16,41 65 2 16,-1 58 1-16,42 22 0 15,-1 43 2-15,-24-6-1 16,-16-16-1-16,-41-35 1 15,-49-44 1-15,-49-73-3 16,-58-66 0-16,-49-57-1 16,-56-44 0-16,-67-51 4 15,-64-73 1-15,-34-79 10 16,-73-88 3-16,-73-58-5 16,-17-94-2-16,-57-23-5 0,-17-42-3 15,25 21 0-15,25 65-1 16,24 22 0-16,41 29 0 15,49 37 2-15,49 43 1 16,49 44 5-16,50 44 3 16,40 35-6-16,41 37-3 15,57 44-12-15,82 58-4 16,74 73 2-16,24 65 5 16,49 29 4-16,33 65 2 15,0 51 1-15,16 1 0 16,0 28 0-16,-40-14 2 15,-50-44-3-15,-49-36 0 0,-49-43 1 16,-49-45 0-16,-40-43 0 16,-34-36 2-16,-32-36-1 15,-49-45 2-15,-58-64 9 16,-73-52 7-16,-41-50-12 16,-49-73-6-16,-57-58-6 15,-8-44 0-15,-25-73 5 16,-17 8 4-16,50 14-6 15,41 23-3-15,24 35 7 16,33 59 5-16,32 50-8 16,42 37-1-16,40 36-1 15,41 37 1-15,50 28 3 16,48 37 4-16,74 44 0 0,74 65 2 16,64 80-17-16,59 72-6 15,32 37 8 1,16 65 4-16,33 37 16 0,-17 22 7 15,-24 6-23-15,-16-21-8 16,-25-22 16-16,-40-14 8 16,-58-51-10-16,-58-51-2 15,-48-59-1-15,-49-50 0 16,-49-44 1-16,-58-50 2 16,-65-66-6-16,-41-80-1 15,-41-80-3-15,-65-44 2 16,-25-65 15-16,-24-44 6 15,-33 1-7-15,17-23-4 0,7 16-14 16,17 42-6-16,25 16 19 16,48 28 9-16,50 22-5 15,32 37-3-15,41 35-14 16,33 38-6-16,41 28 8 16,24 29 6-16,33 22 4 15,25 37 2-15,56 50 2 16,50 66 1-16,57 58-1 15,33 50-1-15,24 45-12 16,17 43-5-16,8 14 14 16,-25 1 8-16,-24-1-15 15,-33-14-6-15,-16-29 5 16,-41-51 2-16,-33-43 4 16,-41-44 0-16,-33-30-3 0,-48-35 2 15,-41-44 5-15,-42-59 2 16,-56-64-2-16,-58-59-3 15,-24-58-3-15,-25-29 1 16,-33-59-1-16,1-28 0 16,7 14 8-16,17 8 6 15,17 6-15-15,15 45-5 16,34 35 10-16,40 45 8 16,41 35-5-16,41 37 0 15,33 22-5-15,33 29-1 16,40 36-6-16,57 37 0 15,58 50 9-15,57 80 6 16,17 73-12-16,32 22-7 16,33 66 3-16,8 50 2 0,0 0 4 15,8 15 3-15,-16-15 11 16,-33-37 4-16,-33-28-18 16,-57-36-8-16,-40-45 4 15,-42-42 5-15,-32-45-1 16,-41-43-1-16,-41-44 10 15,-49-57 5-15,-58-67-12 16,-32-50-4-16,-24-51-1 16,-34-51 0-16,-24-28 9 15,17-9 7-15,8-13-14 16,16-8-5-16,0 29 13 16,8 22 5-16,33-1-4 15,24 16-1-15,25 7-5 0,25 36-1 16,32 29-1-16,17 43 0 15,32 30 2-15,25 36 2 16,24 44-8-16,41 65-3 16,50 80 7-16,48 58 3 15,25 37 2-15,0 51 1 16,0 28-5-16,16 1 1 16,-8 14 0-16,-8-15 2 15,-17-28-1-15,-24-30-1 16,-24-14-6-16,-41-37-1 15,-25-43 3-15,-25-29 4 0,-16-44 1 16,-32-36-1-16,-33-44-2 16,-33-57 1-16,-41-52 10 15,-25-43 3-15,-7-59-5 16,-17-65-2-16,-24-29-5 16,-17-51-1-16,16 8 1 15,34 43 0-15,23 29 2 16,18 22 3-16,15 29-2 15,17 36 0-15,24 36-3 16,25 37-1-16,17 29-15 16,24 30-4-16,16 42 16 15,24 52 9-15,17 50 1 16,9 45-1-16,7 28-11 16,1 36-6-16,-1 30 6 0,9 14 2 15,-9-15 4-15,-16-13 2 16,-8-16-3-16,-17-29-2 15,-7-28-1-15,-17-44 3 16,-8-37 0-16,-1-29 1 16,-7-43 6-16,-17-58 6 15,1-44-11-15,-9-51-2 16,-8-58 6-16,0-59 4 16,-9-6-13-16,-7-15-4 15,8 22 18-15,8 29 12 16,8 36-1-16,0 44-2 15,8 29-9-15,9 21-4 16,7 16-3-16,9 21-3 16,8 7-2-16,0 8 1 15,0 14-1-15,0 7 0 0,0 8 2 16,0 21 0-16,-8 15-7 16,-8 29 0-16,-1 22-2 15,1 29 1-15,0 36 2 16,-1 44 4-16,1 22-1 15,0 14 1-15,-1 1 2 16,9 21 0-16,0 7 0 16,0 15 0-16,-1-15 0 15,-7-29 0-15,0-14 0 16,-1-29 0-16,1-30 0 16,0-28 2-16,-1-30-1 15,17-29 2-15,0-28 7 16,9-45 3-16,-1-35-4 0,0-37-3 15,-8-66-3 1,0-50-3-16,-8-8 1 0,0 23-1 16,8 28 2-16,0 36 3 15,8 37 4-15,0 29 5 16,-8 30-10-16,0 13-2 16,0 37-11-16,0 22-4 15,0 29 2-15,0 14 2 16,0 37 2-16,0 36 5 15,8 29 1-15,0 30 1 0,9-1 0 16,-1 7 0 0,0 8-3-16,-8 7 2 0,1-14 1 15,-9-15 0 1,-9-15 0-16,9-7 0 0,-8 0 0 16,8 1 0-16,0-1 0 15,0-22 2-15,-8-14-1 16,8-22 2-16,-8-22-2 15,8-14 2-15,0-15-2 16,0-14 2-16,0-8 0 16,8-14 1-16,0 0-2 15,9-8 1-15,-1 1 0 16,17-8 3-16,-1 0-3 16,9 0 0-16,8-7 1 15,9-7 2-15,7 0 1 16,9 7 3-16,-1-7-3 0,33-1 1 15,1 8-3-15,24 0 2 16,8 8-4-16,8 6 0 16,-8 8-1-16,8-7 1 15,0-1-4-15,17-7 0 16,7 1 1-16,1-1 2 16,-8 0 1-16,-1 0 1 15,-7 1-2-15,32-1-2 16,0 0 3-16,8 1 0 15,-8 6-1-15,-8 1-2 16,0-1 1-16,24-14 1 16,1 0-1-16,-1-7-1 15,-24 0 1-15,-8-8 1 0,-1-7-1 16,17-7 2-16,0 0-2 16,0 0-1-16,-16 14-2 15,-8 8 1-15,-17 7 1 16,16 0 2-16,-7 0-1 15,7 0-1-15,-15 7 1 16,-9-7 1-16,-17 8-1 16,-16-1-1-16,-16 0-2 15,-8-7 1-15,-16 0 1 16,-9 8-3 0,-8-8 2-16,-25 7-4 15,-7 0-1-15,-34 8-6 16,-15-1 2-1,-17 1 3-15,-25-1 2 16,-24 1 0-16,-33 7 1 0,-24-8 3 16,-9 8 0-16,1-15 1 15,-9 0-3-15,-24 1 2 16,-17-1 1-16,9 0 0 16,-1 1 0-16,9-8 0 15,-8 0-3-15,-1 7 2 16,1 0 1-16,16-7 2 15,16-7-1-15,0-8-1 16,1-7 1-16,-9-7-1 16,-8 0 0-16,8-7 0 15,16 0 0-15,9-8 2 0,8 0-3 16,8 8 0-16,8 0 1 16,8 7 0-16,9 0 0 15,16 0 2-15,0-1-3 16,-1 1 0-16,9 0-1 15,9 0 0-15,-1-7-3 16,8 0-1-16,9-1 0 16,8 1 2-16,-1 0 2 15,9-1 1-15,8-6 3 16,1-1 1-16,-9-7-4 16,-9-7 1-16,-7 0-2 15,-9-8 0-15,-7 8 0 16,-9 7 0-16,8 0 0 0,8 8 0 15,17 7 2-15,8 6 0 16,8 9 0-16,17 13 0 16,-1 8 0-16,9 8 2 15,16 13-3-15,0 16 0 16,8 6 1-16,16 8 0 16,1 0 0-16,8-7 0 15,-9-8 0-15,-8-7 0 16,-7-7-5-16,-18-15 1 15,-15-14-3-15,-9-22 0 16,-16-15 1-16,0-21 4 16,-8 7 1-16,0-8 3 15,16 15-1-15,8 1 2 0,0 21 0 16,17-8 3-16,16 23 1 16,16 14 3-16,17 14-7 15,24 15-2-15,33 22-3 16,33 7-2-16,40 15 3 15,9 14 0-15,0-7 1 16,-17-7 0-16,-24-15 0 16,-17-7 0-16,-24-15 0 15,-16-14 0-15,-25-15-9 16,-16-14-2-16,-25-22-5 16,-24-22-3-16,-17-14 8 15,-16-15 4-15,-8-8 5 16,-9 1 1-16,1-15-2 15,8 8 2-15,16 7 5 16,24 7 2-16,17 14 11 0,33 1 4 16,24 14-5-16,33 29-1 15,57 30-9-15,66 50-4 16,40 22-4-16,50 21 1 16,32 16 1-16,-8 6 2 15,0 1-1-15,-16-1-1 16,-33-14 3-16,-41-14 2 15,-57-30-2-15,-33-21 0 16,-40-15 3-16,-34-22 1 16,-32-21-6-16,-25-37-2 15,-40-51-3-15,-42-29 0 16,-40-29 3-16,-33-43 0 0,-16-30 1 16,-1-7 0-16,17 15 0 15,17-7 2-15,32 21-1 16,16 22 2-16,25 36 0 15,33 22 3-15,24 30 1 16,33 28 1-16,33 22-9 16,56 22-4-16,50 43 0 15,25 30 1-15,-1 21-1 16,9 8 4-16,-25 0 0 16,-17-8 1-16,-40-14-3 15,-33-15 0-15,-32-14-3 16,-34-22-1-16,-48-29-1 15,-57-43 0-15,-34-37 5 0,-24-30 1 16,-24-6 2-16,-8-15 0 16,7 0 0-16,9 8 0 15,24 14 2-15,25 28 1 16,25 16 3-16,24 21 3 16,16 15 0-16,57 15 0 15,25 21-8 1,25 14-4-16,24 16-2 15,8 6 1-15,-7 1 2 16,-18 7 1-16,-15-8 3 16,-9-7-3-16,-24-7 0 15,-9-14-4-15,-16-8-1 16,-16-22 0-16,-16-14 2 0,-9-7 2 16,0 0 1-16,1-1 1 15,7 15 2-15,17 0 3 16,8 15 4-16,8 7 0 15,8 7 2-15,9 8-8 16,8 14-4-16,8 0-5 16,-1 14 1-16,1 1 1 15,0 6-1-15,-8 1 1 16,-9 0 0-16,-7-7-2 16,-1-1 1-16,-16 1-4 15,0-8 1-15,0 0 4 16,-16-7 2-16,-1-7 2 15,-7-8 2-15,-1 1-1 16,1-8-1-16,7-7 3 16,-7 0 2-16,8-7 2 0,-1-1 3 15,9 1-3-15,0 0 1 16,0-1-3-16,8 1 2 16,-8 7-6-16,-1 0-1 15,1 7 0-15,-8 0 0 16,-17 15-5-16,-24 7 1 15,-25 0-3-15,-24 7 2 16,-25 8 3-16,-8 6 1 16,0 1-2-16,0 7 2 15,-8 8 1-15,0-1 0 16,8 0 0-16,-17 8 0 0,9-8 0 16,0 1 0-1,0-16-3-15,0 1 2 0,-1-7 3 16,1-8 1-16,8-7-1 15,-8 0-2 1,24-7 1-16,9 0-1 0,16-1 0 16,16-6 2-16,8-1-1 15,9 1-1-15,16-1 3 16,0-7 0-16,8-7-1 16,0 0 1-16,0 0 0 15,0-7 1-15,-8 7-5 16,-8-8 1-16,-8 8-2 15,-1-7 0-15,1 0 2 16,-1 7 2-16,9-1-3 0,8 1 0 16,16 0 3-16,9-7 1 15,-1 0 1-15,9-1 0 16,0 8-2-16,16 0-2 16,-9 0 1-16,9 0 1 15,-8 7-1-15,8 0-1 16,0 8 1-16,0-1-1 15,0 15-3-15,0 0 0 16,0 0 2-16,0 0 0 16,0 0-2-16,8 8 0 15,9 6 2-15,7 8 0 16,9 7 1-16,0 0 2 16,8 7 1-16,16 1 3 15,8-1-1-15,9 0 0 0,8 1-1 16,8-1 2-16,-1 0-1 15,1-14 2-15,0 7-2 16,0-14 0-16,8-8-1 16,9-7 2-16,-9-7-1 15,8-8 0-15,0 1 1 16,9-8 1-16,-17 7-3 16,8 1-3-16,-16 7 0 15,8-1-1-15,1 1-3 16,7-7 2-16,0 6 3 15,17-6 1-15,-1-1-1 16,1-7-2-16,-8 8 1 16,-1-1-1-16,-16 1-3 15,8-1 2-15,-7 1 1 0,15-1 2 16,-8 1-3-16,9-8 0 16,-9 7 1-16,9-6 2 15,-17 6-3-15,0 0 0 16,-8 8 1-16,-8-7 0 15,-17 6 0-15,0 1 0 16,-7 7-3-16,-1 0 2 16,-8 0 1-16,8 7 0 15,-8 15-3-15,8 7 2 16,1 22-1-16,7 22-2 16,-8 21 0-16,1 8 3 0,-9 7 0 15,0-7 1-15,0 14-3 16,8 22 2-16,-8 29 1 15,8 15 0 1,9 14-3-16,-1-7 0 0,-8 8 2 16,17 28 0-16,8 22 1 15,24-14 0-15,17 6-7 16,24 45 0-16,16 28-76 16,17 15-34-16,74-36 59 15,-34-51 29-15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7:20.950"/>
    </inkml:context>
    <inkml:brush xml:id="br0">
      <inkml:brushProperty name="width" value="0.4" units="cm"/>
      <inkml:brushProperty name="height" value="0.8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275 162 144 0,'16'29'55'0,"-8"-36"-43"0,8 7 23 0,-16 0 10 0,0 0-12 15,9 0-1-15,-9 0-10 16,0 0-2-16,0 0-11 16,0 0 6-16,8 0 2 0,0-7 8 15,0 7 5-15,9-8-1 16,7 1 2-16,9 0-26 15,-1 0-9-15,1-1 15 16,8-6 11-16,8-1-6 16,8 1-1-16,9-8 0 15,7 7 0-15,17 1-2 16,8-1 0-16,17 8-5 16,16 0-3-16,8-1-2 15,0 1 0-15,-8 0-2 16,-9 0 2-16,1-1-2 0,8 1 2 15,0 7-2-15,16 0 2 16,8 7-2-16,-8 8-1 16,-8 7 1-16,0-1-1 15,-16 1 0-15,16 0 0 16,0-7 0-16,8-1 2 16,0 1-1-16,-8-1-1 15,0 8 1-15,-8 0-1 16,-8 7-3-16,-1 7 2 15,1 8-1-15,8-1 0 16,-8 8 2-16,-1-7 0 0,1 7 0 16,-9-8 0-16,-7 1 0 15,-1 7 0-15,-8 0 0 16,0 0 0-16,-8 0-3 16,0 7 2-16,0 7-1 15,0 15 0-15,-8 7 0 16,-1 1 0-16,1-1 2 15,-8 0 0-15,-1-7 0 16,1-7 2-16,-9-1-3 16,1 1 0-16,-9-8 1 15,0 1 0-15,1 6 0 16,7 1 0-16,-8 7 0 16,9 7 0-16,-1 8 0 15,0-1 2-15,1 8-3 16,-1-7 0-16,1-8 1 0,-1-7 0 15,-8-8 0-15,1-6 0 16,-1-8 0-16,-8 0 2 16,0 0-1-16,0 0-1 15,0 1-2-15,-8 6 1 16,0 0 1-16,0 1 0 16,-9-8 0-16,1 0 2 15,0 0-3-15,0 0 0 16,-9 0 1-16,17 1 0 15,0-1 0-15,0 0 0 16,0 0 0-16,-1 0 2 16,1 0-3-16,0 1 0 0,0-1 1 15,8 22 2-15,0-8-3 16,0 8-2-16,-8 0 2 16,0 0 0-16,0 0 1 15,-8 0 0-15,-1 0 0 16,-7-7 0-16,-1-1-3 15,1-6 2-15,-9-8-1 16,1 0 0-16,-1-7 2 16,0 0 2-16,1-8-3 15,-9 1-2-15,0-8 2 16,0-7 0-16,0-7-2 16,-8-7 0-16,0-8-3 15,-8 0 1-15,0-14-2 0,-16-15 2 16,-9-21 1-16,-16-30 2 15,-25-36 1 1,-32-29 3-16,-33-22-1 0,0-15-1 16,-8-6 1-16,-17-15-1 15,-32-22-3-15,-17-22 2 16,-7-15 1-16,15-14 0 16,-7-7-3-16,7 14 2 15,9 37 1-15,8 36 0 16,24 29 0-16,33 29 0 15,25 22-3-15,24 30 2 16,25 20-4-16,24 23-1 16,17 21 3-16,24 37 1 15,25 36-1-15,57 37 0 0,41 72-1 16,40 51 3-16,18 37 0 16,23 50 1-16,42 36-3 15,7 8 2-15,-7 22 1 16,-25 7 0-16,-25-44 0 15,-16-21 0-15,-49-37-3 16,-33-51 2-16,-48-58-10 16,-42-50-5-16,-49-45 12 15,-32-57 6-15,-25-66-4 16,-41-72-3-16,-57-52 0 16,-49-65 3-16,0-65 10 15,-25-22 6-15,-24-37-6 16,-8 1-2-16,24-8-4 0,8-7-2 15,17 37 1-15,32 65-1 16,25 29 0-16,33 28 0 16,32 31-3-16,25 28 2 15,24 29-8-15,25 36-4 16,25 30 7-16,24 29 5 16,33 50-4-16,57 59 2 15,40 43-4-15,34 51 0 16,16 73 4-16,24 44 1 15,17-1 2-15,8 22 0 16,-8 15 0-16,-33-29 0 16,-25-30 0-16,-24-28 0 15,-32-37-3-15,-34-43 2 0,-40-44 1 16,-41-44 2-16,-33-57 1 16,-49-74 1-16,-65-57 9 15,-58-81 6-15,-16-72-21 16,-16-29-7-16,-25-51 12 15,0-1 6-15,33 38-12 16,24 13-5-16,33 30 10 16,25 36 8-16,24 44-5 15,41 43-2-15,33 30-5 16,33 36-1-16,32 28 2 16,49 45 2-16,33 50-11 15,65 73-6-15,58 66 6 16,32 43 3-16,0 80 2 15,25 43 4-15,-8 16 0 16,-25 20 3-16,-41-13-3 0,-49-44 0 16,-40-37 1-16,-50-43 2 15,-32-58-1-15,-50-51-1 16,-49-59 16-16,-56-65 6 16,-42-65-10-16,-33-65-5 15,-48-81-2-15,-50-72 1 16,9-36-1-16,0-45 2 15,-1-13-6-15,1 14-1 16,32-1 0-16,33 30 2 16,33 51-1-16,33 65-1 15,40 51 1-15,41 44-1 0,33 36-3 16,41 22 2-16,41 44-4 16,32 57 1-1,25 59-9-15,33 65-4 0,32 44 9 16,17 51 6-16,-1 50 2 15,-7 15 0-15,-17 7 3 16,-24 1 2-16,-25-23-7 16,-33-50 0-16,-32-51 2 15,-25-51 4-15,-24-51-1 16,-33-44-2-16,-41-50 2 16,-49-59 2-16,-41-80 4 15,-8-79 2-15,-8-51-5 16,-9-59-4-16,-24-50-1 15,0-15-1-15,25 0 2 0,32 29 1 16,25 44-1-16,33 36-2 16,24 43 1-16,24 52 1 15,25 50-1-15,25 37-1 16,16 44-4-16,33 64 0 16,16 67-5-16,41 64 1 15,16 74 2-15,8 50 1 16,9 29-6-16,0 37-1 15,-17-15 7-15,-24-29 2 16,-17-37 3-16,-24-35 0 16,-25-45 8-16,-16-50 7 15,-24-36-7-15,-25-52-2 16,-33-57 0-16,-32-74 3 0,-34-64-4 16,9-81-1-16,-24-65-4 15,-9-36-3-15,-8-66-1 16,-16 15 0-16,33 14 0 15,32 66 3-15,24 65 2 16,26 58 4-16,23 59-4 16,18 50-3-16,15 66-10 15,25 72-5-15,16 73 11 16,17 51 7-16,16 66 1 16,8 36-1-16,1 28 0 15,7 45-1-15,-8-8 0 16,-8-29 0-16,-8-22 0 15,-24-43 0-15,-17-59-5 16,-9-43 1-16,-15-51 8 16,-25-43 5-16,-17-59-2 0,-7-72 1 15,-17-66-3-15,-8-58 0 16,-17-73-3-16,-7-50-2 16,-9-15 1-16,0 7-1 15,16 22 4-15,17 58 2 16,17 44 2-16,7 50 0 15,25 37-7-15,8 37 0 16,17 28-6-16,7 37-1 16,9 58-4-16,8 58 1 15,16 43 3-15,1 37 3 0,7 7 0 16,1 15-1-16,-1-15 3 16,1-7 2-1,-1-43-2-15,-7-30 0 16,-1-36 5-16,-8-22 2 0,-8-65 4 15,0-58-3 1,-8-59-2-16,-8-29-2 16,-1-50-3-16,9-37-2 15,-16-14 1-15,-1 21 1 16,1 29 0-16,7 30 0 16,1 29 2-16,8 28 1 15,-9 30 1-15,1 29-5 16,16 22-1-16,0 14-6 15,0 36-2-15,8 37-9 16,-8 29 0-16,0 44 12 0,8 43 6 16,-8 36 6-16,0 8 2 15,0 7-8-15,9 29-4 16,7 15 3-16,0-8 0 16,1-21-1-16,-1-8 2 15,0 1 10-15,-8-8 3 16,1-7-5-16,-9-23-4 15,8-20-2-15,-8-1 1 16,0 0-1-16,0 0-1 16,8-7 3-16,0-15 2 15,0-6-2-15,-8-23 0 16,0-22-1-16,0-14 1 0,0-7-2 16,-8-15-1-1,8 0 1-15,0-7-1 0,8-7 0 16,1-1 2-16,-1-6-1 15,8-1 2-15,0-7-2 16,9 0-1-16,-1-7 3 16,9-8 2-16,8-6 0 15,16 6 2-15,9 1 2 16,7 7 2-16,17 7 1 16,0 0 0-16,0 0-4 15,16 0 0-15,17-7-1 16,8-15 3-16,16-7 6 15,8-7 2-15,-7-8-3 16,7 1-1-16,0-1-8 16,25 8-2-16,16 7-2 0,1 0-2 15,-9 0 1-15,-8 0-1 16,8 0 0-16,16-7 0 16,-8-8 0-16,1-7 2 15,-17 0-1-15,-9-7-1 16,1 0 1-16,16 0 1 15,0 7-1-15,0 1-1 16,-16 6 1-16,-9 8-1 16,-7 0-3-16,15-1 2 15,-7 1 1-15,0 0 2 16,-9-1-1-16,-8 1-1 16,-16 0 1-16,-8-8 1 0,-1 8-3 15,17 0 0-15,0 7 1 16,8 0 0-16,-16 7-3 15,0 0 2 1,-25 1 1-16,1-8 0 0,-17 0 2 16,-9-8 1-16,-7 1-4 15,8-7 1-15,-9 6 0 16,9-6 0-16,-8 7-3 16,-1-1 2-16,-16 8 1 15,1 0 2-15,-9 8-3 16,-8-8 0-16,-9 7-1 15,1-7 0-15,-17 7 2 16,1-7 0-16,-9 0-3 16,0 0 0-16,-8 7-1 0,-8 1 0 15,-17 6-2 1,1 1 1-16,-17 6-2 0,0 1 2 16,-16 7 3-16,8 0 1 15,-25 0-2-15,1 1 0 16,-9-1-1-1,0 0 0-15,-16 0 0 0,-16 0 3 16,-25 0 0-16,0 0 1 16,-25-7-3-16,9-8 2 15,-1-6 1-15,-15-16 0 16,-26-13-3-16,-15-9 2 16,-9 1-1-16,8-7 0 15,-7 0 4-15,-1-1 1 0,-8 8-4 16,16 7 1-16,17 1 0 15,0-1 0-15,-25 0 0 16,0 0 0-16,-8 0-3 16,25-7 2-16,-1 0-1 15,1 8-2-15,0-1 3 16,16 14 0-16,16 8 1 16,25 0 2-16,16 0-3 15,8 0 0-15,1 0-1 16,-9-7 0-16,-8 0-3 15,16-8-1-15,0-6 0 16,25-9 2-16,8 1 2 16,17-21 1-16,7-16 3 15,9-21 1-15,0-29 1 0,-9-44 2 16,1-22-3-16,-9-36-2 16,1-29 0-16,-1-15-1 15,9 8 2-15,8 7 1 16,16-8-4-16,8-6 1 15,8 21 2-15,17 22 3 16,0 14-2-16,8 15 0 16,0 37 1-16,8 28 0 15,0 37-2-15,1 21 1 16,-1 23-4-16,8 28 0 16,1 44-10-16,7 51-3 15,1 29 2-15,-1 59 3 16,9 57 2-16,-9 44 3 15,1 21-3-15,-9 45 2 16,1-8-4-16,-1-29 1 0,-8-22 2 16,-8-29 3-16,0-43 2 15,-8-52 1-15,-8-35 0 16,-9-37 0-16,1-37-3 16,-1-43 2-16,-8-58 5 15,1-66 2-15,-9-50-2 16,-8-80-1-16,0-59-1 15,8-28 1-15,16-37 0 16,17 36 1-16,8 73 4 16,16 44 3-16,9 43 0 15,8 37 1-15,7 36-13 0,10 29-6 16,15 36-11-16,17 37-3 16,16 58 0-16,33 36 2 15,24 58 9 1,17 81 3-16,-9 35 5 0,-7 44 3 15,-26 15 0-15,-31-14-1 16,-34-45 1-16,-32-43-1 16,-25-43-3-16,-16-44 0 15,-25-52 2-15,-32-49 0 16,-42-52 7-16,-24-58 4 16,-24-66-1-16,8-72 0 15,0-51-3-15,0-50 1 0,16-52-4 16,16 8 0-16,42-8 1 15,40 29 2-15,33 59 3 16,41 72 5-16,16 58-2 16,49 52 1-16,74 72-14 15,82 101-6-15,49 103-2 16,48 50 0-16,1 51 3 16,0 51 4-16,-17 0 1 15,-24 15 1-15,-57-8-3 16,-58-28 2-16,-56-52-4 15,-67-51 1-15,-40-43 0 16,-57-51-1-16,-66-58 4 16,-73-58 0-16,-42-73 3 15,-31-80 1-15,-42-72 1 16,-17-23 0-16,34-43 0 0,24-29 2 16,33 29-1-16,40 15 2 15,50 28-4-15,49 30 0 16,57 36 3-16,49 44 1 15,49 50-6-15,90 59 0 16,74 94-10-16,65 87-2 16,57 52 4-16,-8 79 1 15,9 36 1-15,-9 30 4 16,-57 21-2-16,-58-7 1 16,-64-50-5-16,-58-45-3 15,-66-50-1-15,-48-44 1 16,-50-58 4-16,-73-80 1 15,-90-79 9-15,-41-67 5 16,-49-79-2-16,-57-73 1 16,8-22-3-16,8-58 2 0,0-21-2 15,16 6 0-15,58 8-3 16,49 29-2-16,57 58 3 16,49 66 0-16,49 57 5 15,49 37 3-15,74 51-11 16,90 80-2-16,65 109-8 15,98 101-2-15,49 59 5 16,17 73 1-16,16 28 1 16,-41 37 1-16,-16-8 3 15,-49-14 0-15,-66-29-4 16,-82-51 1-16,-73-72-5 16,-81-59 1-16,-67-58 2 15,-48-65 3-15,-49-73 8 0,-91-80 7 16,-40-95 3-16,-33-50 3 15,-40-66-8 1,7-50-3-16,25-37-4 0,24-22-3 16,50 37-2-16,65 43-1 15,57 58 4-15,66 51 3 16,56 44 3-16,67 58 3 16,56 66-10-16,66 94-2 15,82 65-6-15,32 102 0 16,9 73 2-16,7 36 3 15,-15 43-3-15,-42-28 2 0,-65-37-5 16,-65-43 1-16,-58-44-3 16,-57-58 0-16,-65-58 3 15,-66-73 5-15,-40-66 11 16,-33-72 6-16,-41-72 0 16,-17-74 2-16,1-21-7 15,32-29-3-15,33-30-1 16,32 23-1-16,50 21-2 15,41 15-2-15,57 22-2 16,40 28 1-16,50 52-6 16,57 58-3-16,57 57 3 15,33 88 2-15,25 80-2 16,24 66 2-16,0 94 1 16,-41 72 2-16,-49 1-4 0,-49 29 0 15,-57-8-8-15,-58-65-4 16,-56-65-4-16,-58-59-1 15,-58-58 17-15,-40-57 8 16,-16-59 17-16,-58-73 11 16,-32-65-5-16,0-66 0 15,-9-28-12-15,0-37-5 16,25-29-8-16,58 14-2 16,48 37-6-16,66 51 0 15,40 43 6-15,50 59 6 16,49 65-4-16,65 72 0 15,41 110-5-15,24 94-1 16,-7 44 3-16,-17 43 1 16,-25 8-1-16,-32-30 2 0,-25-21-4 15,-41-37-1-15,-24-50 0 16,-24-51 4-16,-26-44 5 16,-23-44 6-16,-26-43 4 15,-24-59 2-15,-8-35-2 16,9-15 0-16,15-8-5 15,25 8 0-15,25 14-5 16,24 15 0-16,8 14 1 16,17 15 0-16,24 15-5 15,17 28-1-15,24 23-4 16,24 35 1-16,9 30 3 16,0 7 1-16,-9-7-2 0,-7-15 2 15,-25-21-4-15,-9-16-1 16,-48-64-8-1,-25-52 7-15,-24-50 4 16,-9-15 2-16,0-14 3 16,9 0 1-16,24 7 1 15,17 21-2-15,7 16-2 16,25 28 5-16,9 22 4 16,16 22-5-16,16 36-2 15,16 29-6-15,0 30 0 16,-7 14 0-16,-17 0-1 15,-17 0 1-15,-24-15 3 16,-24-7-5-16,-17-14 2 16,-25-15 0-16,-24-22 2 0,0-21 3 15,-8-30 4-15,8-14 0 16,9-15 0-16,7 8-3 16,17-1 1-16,24 1 2 15,17 7 2-15,16 7-1 16,24 7 1-16,25 23-6 15,25 35-1-15,48 37-5 16,42 36 1-16,24 22 0 16,8 37 2-16,1 21 1 15,-1 7 1-15,-24-7-3 16,-25-14 2-16,-49-22 1 16,-33-22 0-16,-40-22-5 15,-42-21 1-15,-40-8 2 0,-49-22 3 16,-17-29 2-16,-32-21 3 15,-25-30-1-15,-8-14 0 16,16-15-1-16,25-14 2 16,24 0-1-16,42 0 2 15,23 7 2-15,42 7 5 16,32 0-2-16,66 15 3 16,57 22-13-16,49 36-5 15,17 29-4-15,56 36-1 16,9 23 0-16,-16 6 2 15,-42-7 2-15,-40 8 2 16,-49-8-6-16,-34-14-2 16,-31-1-3-16,-50-6-2 15,-33-15 3-15,-48-8 5 0,-58-21 6 16,-49-7 3-16,-24-15 2 16,-9-37 0-16,-24-21 0 15,-17-15 2-15,17-21-1 16,25-15 0-16,24-15-3 15,24 1 1-15,33 6 0 16,25 8 3-16,24 15-1 16,17-1 0-16,8 1-1 15,16 0 2-15,-8 6-5 16,8 1-1-16,-8 14-2 16,8 8-2-16,0 14 0 15,8 7 3-15,1 15-2 0,-1 15 1 16,0 14 0-16,0 14-2 15,-7 8 0-15,-10 15 3 16,10-1 0 0,-10 22 1-16,10 7-3 0,-9 8 2 15,-1 7 1-15,1 0 2 16,0 15-1-16,-8 14 2 16,0 0-2-16,0-8-1 15,-1-6 1-15,1-23 1 16,8-13-1-16,8-16-1 15,0-14 1-15,17-7-1 16,-1-15 4-16,9-21 2 0,0-22 0 16,7-23-1-1,-7-13-3-15,8-8-2 0,-8 0 1 16,7 0-1-16,1 7 0 16,8 8 0-16,0 14 0 15,0 15 2-15,0 14-1 16,0 0-1-16,-8 15-4 15,-8 14-2-15,7 15-4 16,-7 21-1-16,0 23 6 16,8 21 2-16,-1 15 3 15,1 7 2-15,-8-8-3 16,0 1 0-16,-1-22 1 16,1-7 0-16,-1-22 2 15,-7-8 1-15,8-21-1 16,-1-15 1-16,1 1 2 0,0-1 2 15,-1-7-3-15,9 15-3 16,-8 6 2-16,-1 8 2 16,1 15-2-16,8 0-2 15,8 6 2-15,0-6 0 16,0 0 1-16,16-1 2 16,0-6 1-16,25-8 1 15,33 0-68-15,49 0-31 16,24-29 45-16,49-116 22 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7:26.923"/>
    </inkml:context>
    <inkml:brush xml:id="br0">
      <inkml:brushProperty name="width" value="0.4" units="cm"/>
      <inkml:brushProperty name="height" value="0.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1268 92 108 0,'0'7'41'0,"0"-14"-32"0,0 7 9 16,0 0 1-16,0 0-5 15,-8-7 2-15,0 0 2 16,8 7 3-16,-17-8-11 16,1 1 5-16,-1 7 5 0,1 0-7 15,0 7 0-15,8-7-3 16,-1 8-1-16,1-8-1 16,0 0 0-16,0 0 9 0,0 0 4 15,0 0-5-15,-9 0 1 16,1 0-10-16,-9 0-4 15,1 0-2 1,-1 0-1-16,1 0 0 0,-1 0 2 16,1 0-1-16,7-8-1 15,-7 1 3-15,-1 0 2 16,9 0 0-16,0 7 2 16,-1 0-6-16,1 0-1 15,-1 7 0-15,1 0 0 16,8 0 0-16,-8 1 0 15,-1-1 2-15,9 7 1 16,0 1 3-16,0-1 1 0,0 8-1 16,-9 7-1-16,-7 0-3 15,-1 1-2-15,1-1 1 16,-1 7-1-16,1 0 0 16,-1 1 0-16,0-1 0 15,1-7 0-15,-1 7 0 16,1 1 0-16,-1-8 0 15,1 7 0-15,-1-7 0 16,1-7 2-16,7 0 1 16,1-8 1-16,8 1 4 15,8-8 3-15,8 0-2 16,0-7 0-16,9 0-10 16,-1 0-1-16,0-7 13 15,1-7 9-15,-1-8-7 0,0 0-2 16,9-7-3-16,-1 0 0 15,9 0-2-15,8 0 1 16,0-8-4-16,0 8 0 16,0-7-1-16,0 0 1 15,-1-1-2-15,1 1 2 16,-8-8-2-16,8 8-1 16,-8 0 1-16,7-1-1 15,10 1 0-15,-1 7 2 16,8 7-1-16,0 8 2 15,8-1-2-15,1 8-1 16,-1-1-2-16,1 1 1 16,-1 0 1-16,-8 7 2 0,1 0-1 15,-9 0-1-15,0 0 1 16,0 7-1-16,0 8-3 16,0-1 2-16,-8 1 1 15,16 7 0-15,8-1-3 16,-7 1 2-16,-17-7 1 15,-1-1 2-15,-7 1-3 16,-8 7-2-16,-1 7-1 16,-7 7 3-16,-1 8-2 15,-8 7-1-15,0 7 3 16,0 0 0-16,1 0-2 16,-9 0 2-16,-9-7-1 15,1 0 0-15,-8-8 0 0,-9 1 0 16,-7 0 0-16,-9-8-2 15,0 0 3 1,0 1 0-16,8-1 1 0,1 0 0 16,-1 1 0-16,0-1 2 15,0 0-1-15,1-6-1 16,-1-9 1-16,-8 1-1 16,0-7 0-16,0-1 0 15,1-7 0-15,7 1 0 16,0-1 0-16,9 0 2 15,-1 8-3-15,-8-1 0 0,-8 1 1 16,1 7 0-16,-9-1 0 16,-9 1 2-16,1 0-1 15,0 0-1-15,0 0 1 16,-1 7-1-16,9-7 0 16,0 7 0-1,8-8 0-15,9 9 0 16,-1-9 0-16,0 8 0 0,1-7 0 15,-1-7 0-15,0-1 0 16,0 1 0-16,1-15-3 16,7 14 2-16,1-6 1 15,-1-1 2-15,9-7-3 16,-1 14 0-16,9-6 1 16,0-1 0-16,0-7 2 15,-8-7 1-15,-9-1-4 0,-16-6-1 16,-8-8 1-16,0 0 0 15,-8 0 1-15,8 1 2 16,0-1-3-16,8 7 0 16,0 1 1-16,8-1 0 15,9 1 0-15,-1 6 2 16,9-6-1-16,-1-1-1 16,1 8 1-16,8-7 1 15,0-1-3-15,0 1 0 16,8-1 1-16,0 0 2 15,8 1-1-15,0-1-1 16,8 1 1-16,17-8 1 16,0 0-3-16,8-7 0 15,-9 0 1-15,1-7 0 0,0-1 0 16,-1-6 0-16,1-1 0 16,8 1 0-16,0-1 0 15,8 8 2-15,8-1-1 16,9 8 2-16,-1 0-2 15,0 7-1-15,1 1 1 16,-1-1-1-16,-8 0 0 16,-8 0 0-16,1-7 0 15,-18 7 0-15,1 0 0 16,-9 8 0-16,1-1 0 16,-9 8 0-16,1 0-3 15,-1 0 2-15,0 7-1 16,1 0-2-16,-1 0 3 15,0 0 0-15,-7-8 1 0,7 1 0 16,0 7-3-16,-7 0 2 16,7 0 1-16,0-7 2 15,17 7-3-15,0-8 0 16,8 1 1-16,8 7 2 16,8 0 1-16,0 7 1 15,-8 1-2-15,0-1-2 16,-8 8 1-16,0-1-1 15,-8-7 0-15,-9 1 0 16,1 6-3-16,-1-7 2 0,-7 8 1 16,-1-8 2-1,0 8-3-15,-8-8 0 0,1 8-1 16,-9-8 0-16,-9 7 2 16,-7-6 0-16,0-1-3 15,-9 0 2-15,1 0 1 16,-1 1 2-1,-8-1-1-15,9 0-1 0,-1 1 1 16,-7-1-1-16,-1 0 0 16,0 0 0-16,-8 1 0 15,1-1 0-15,-10 0 0 16,1 0 0-16,-8 8 0 16,0-1 0-16,0 1 0 15,8 7 0-15,8 0 0 16,0-1 0-16,0 1 0 15,8 7 0-15,-8 0 0 0,1 0 2 16,-1 1-1 0,0-1-1-16,0 0 1 0,0 0-1 15,0 0-3-15,8 7 2 16,1 0 1-16,7 1 0 16,9-8 2-16,-1 0 1 15,1 0-1-15,8 0-2 16,-8-7 1-16,-1 0 1 15,1-8-1-15,0 8-1 16,-1-7 1-16,1-1 1 16,-1 1-1-16,9-1-1 15,0-7 1-15,8 8-1 16,0 0 2-16,0-1-1 16,-8 1 2-16,0-8-4 15,0 0 0-15,-1 0 1 16,9 1 2-16,-8-8-1 15,8 7 2-15,0 0-4 16,0 0 0-16,-8 8 1 16,8 0 0-16,0-1-7 15,0 8 0-15,0-8-17 16,0-6-7-16,8-8-133 16,17 0-63-1,16-58 115-15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4:50.638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B43B3AD7-3D0A-4F07-810F-CF7CF9F6E409}" emma:medium="tactile" emma:mode="ink">
          <msink:context xmlns:msink="http://schemas.microsoft.com/ink/2010/main" type="inkDrawing" rotatedBoundingBox="-8,9479 431,1360 6813,1706 6373,9825" semanticType="enclosure" shapeName="Other">
            <msink:destinationLink direction="with" ref="{4CDF071D-4868-4B7B-9993-7535416E12E9}"/>
            <msink:destinationLink direction="with" ref="{56D9B31A-4AF9-4E43-B9DC-B01811E04DC3}"/>
          </msink:context>
        </emma:interpretation>
      </emma:emma>
    </inkml:annotationXML>
    <inkml:trace contextRef="#ctx0" brushRef="#br0">512 50 288 0,'8'3'110'0,"-8"-3"-86"0,0 0-11 0,0 0-9 16,0 4-8-16,0-1 2 0,0 1 3 15,4-1 4-15,0 1-2 16,4-1 9-16,7-3 5 0,1 0 2 15,3 0 1-15,0 0-7 16,12 0-3-16,4 0 8 16,12 0 3-16,-5 0-22 15,5 0-8-15,7 0 9 16,0 0 9-16,12 4-4 16,0-1-2-16,8 4-2 15,-4-7 1-15,7 3-12 16,-3 4-3-16,7-7 6 15,8 0 6-15,-3 0 7 16,3 0 5-16,-4 4-13 16,4 3-3-16,8-1 6 0,-4 1 6 15,4 0-3 1,0 0-2-16,4-3-4 16,-8-4 1-16,4 0 1 0,3 0 0 15,-7 0 0-15,4 0 0 16,4 0-5-16,8 0 1 15,-9 6 2-15,5-6 1 16,-4 4 3-16,7-1 3 16,-7 1-7-16,0-1 0 15,0 1-2-15,3-1 2 16,17 1 1-16,-1-1 1 0,-8 0 0 16,-3-3 0-16,-9 0 0 15,5 0 0-15,0 0 0 16,-5 0 0-16,1 7 0 15,-8-7 0-15,0 0 4 16,-4 0 5-16,1 0-12 16,-5 0-2-16,-8-7 2 15,-3 4 1-15,0 3 2 16,-16-3 0-16,8-1 6 16,-4 1 4-16,-4-1-3 15,-4 1-2-15,-4-1-13 16,1 1-8-16,-5 3 20 15,1 0 10-15,-4 0-4 16,-9 0 0-16,1 0-2 16,-8 0 0-16,-3 0-2 0,-1 3-1 15,-8 1-3-15,5-1 1 16,-5 1 0-16,1 3 1 16,3-1-2-16,1 5 1 15,-1 3-2-15,-4-1-1 16,-3-2 3-16,4 9 2 15,3 5-2-15,-4-8 0 16,1 3-1-16,-1 8 1 16,1 3-2-16,-4 0 2 15,3 0 0-15,1 3 1 16,-12-3-2-16,3 4 1 16,-3 6-2-16,0 4 2 15,0 3-4-15,0 4 0 16,-4 0 1-16,0 10 0 15,4-11 0-15,0 8 2 0,-4 3-3 16,3 7 0-16,-3 7 1 16,0-7 0-16,0 10 0 15,0-7 0-15,0 0 0 16,0 4 0-16,0 7 0 16,0 3 0-16,0 4 0 15,0-1 0-15,0-3 0 16,0 4 0-16,0 6 0 15,-3-3 0-15,-1-3 0 16,0 0 0-16,-4-4 0 16,0 3 0-16,1 4 0 15,3 0 0-15,-8 4 0 0,4-8 0 16,4 4 0-16,-3 7 2 16,3 0-3-16,0 4 0 15,0-8-1 1,0 1 0-16,0 2 2 0,0 5 2 15,0-1-1-15,1 1-1 16,3-5 1-16,0 1-1 16,0 4 0-16,0-1 0 15,0 0 0-15,0-3 0 16,-4-3 0-16,0 3 0 16,0 0 0-16,0 0 0 15,4-7 0-15,0-4 0 16,0 1 0-16,0-1 0 0,0 1 0 15,0 0 0-15,0-4 0 16,0 3 0-16,0 1-3 16,0-1 2-16,-4 1-1 15,0 0 0-15,4-8 0 16,-4-3 0-16,4 1 2 16,-7 2 0-16,3 5 0 15,-4-1 0-15,4-4-3 16,-4-2 0-16,5-5 2 15,-5-2 0-15,8-1 1 16,-4 0 0-16,4-10 0 16,-4 4 0-16,4-4 0 15,-4-7 0-15,-4-7 0 16,1 1 0-16,7-8 0 0,-4 4 0 16,8-4 0-16,-4-3 0 15,0-4 0-15,0 1 2 16,0-4-3-16,-4-4 0 15,4-3 1-15,-4-6 0 16,4-5 2-16,-4 1 3 16,-4 0-2-1,4-7-2-15,-3 3 2 16,-1-6-2-16,-4 6 2 16,1-3-4-16,-1 0 0 15,0-4 1-15,1 4 2 16,-5-3-1-16,-7-1-1 15,-4-3 1-15,-4 0-1 16,-4 0 0-16,-4 0 2 0,-7 4-1 16,-5-1-1-16,-3 0-2 15,-4 1 1-15,4 6 1 16,-12-3 0-16,0 0 0 16,-12 3 2-16,-3-3-3 15,-4 4 0-15,3-5 1 16,-3 1 0-16,0 0 0 15,-4 4 0-15,-4 2 0 16,3 1 0-16,5-4 0 16,-4 4 0-16,-8-3 0 15,-4 2 0-15,4 1 0 16,-3-7 2-16,3 3-3 0,4-3 0 16,-12 4 1-16,4 2 0 15,4 1 0 1,4 0 0-16,-7-4 0 0,-1 1 0 15,-8-5 0-15,9 1 0 16,-9-7 0-16,1 0 0 16,-1 0 0-16,4-3 2 15,-3-1-1-15,11 4 2 16,0-3-4-16,0 3 0 16,-4 0 1-16,1 0 0 15,3-3 0-15,0-1 0 16,0 1 0-16,0-1 0 0,8 1 2 15,0-1 1-15,11 1-1 16,-3-1-2-16,3 4 1 16,5 0 1-16,-9 0-1 15,5 0-1-15,-5 0 1 16,16-3-1-16,-7-4 2 16,11 0 1-16,0 0-1 15,7 0 1-15,-7 1-2 16,8-1 2-16,4 0 0 15,-4 3 1-15,7 1-2 16,-3-4 1-16,7 0-2 16,4 0-1-16,4 0-2 15,-3 0 1-15,3 1 1 16,4-1 2-16,-4-4-1 0,-4 4-1 16,4 1 1-16,8-1-1 15,0 0 0-15,8 0 2 16,-5 0 1-1,9 7-1-15,3-3 1 16,4 3 0-16,1-4 1 16,-1 1-5-16,4-4 1 15,0 3-2-15,4 4-2 16,-4-7 3-16,4-3 0 16,0-4 5-16,0 1 5 15,0-5-5-15,0 1 0 16,0 0-2-16,0-4-2 15,-4-3-2-15,1-4 1 16,-5-3 1-16,4 0 2 0,-4-3-1 16,4 0 2-16,0-1-2 15,1 1 2-15,-1-1-2 16,4-3 2-16,-4-3-2 16,4-7-1-16,0 3 3 15,0-3 0-15,0-1 1 16,8 1 2-16,-5 0-1 15,5-4 0-15,0 4-3 16,0 0-2-16,-4-7 1 16,-1 0-1-16,-3-1 0 15,4-2 2-15,0-4-3 16,4 0 0-16,-4 0 1 16,4 7 2-16,-1 3-1 15,1-10 2-15,-4 3-4 16,0 1-2-16,-4-4 2 0,0-4 0 15,-4 1 1-15,0 0 2 16,0 2-1-16,4-2-1 16,-4 0 1-16,4-1-1 15,0-3 0-15,0 0 0 16,0 0 0-16,0 4 2 16,-4-1-1-16,4-2 2 15,-3-5-4-15,3 1 0 16,-4-4 1-16,4 0 0 15,0 0 2-15,0 4 1 16,0 0-4-16,4-4 1 16,-1 0 0-16,5-3 0 15,0 0 0-15,0-1 0 0,-1 8 0 16,1-7 2-16,0 3-3 16,4-7 0-16,-5 1 1 15,1-1 0-15,0 7 0 16,0-3 0-16,-1 0 0 15,1-4 0-15,-8 0 0 16,8 1 0-16,0 2 0 16,-5 1 0-16,1 3 0 15,4-3 0-15,0 0 0 16,0 0 0-16,-1-1 0 16,1 5 2-16,-4 2-1 15,0 1-1-15,0 0-2 0,-4-4 1 16,0-3 1-16,0 3 0 15,0 3 0-15,0 4 0 16,4 4 0-16,-1 0 0 16,5 3 0-16,-4-4 2 15,0 1-3-15,0-1 0 16,-4 4 1-16,0 4 0 16,0-1 0-16,0-3 0 15,0 7 0-15,4 0 0 16,0 0 0-16,-1-1 0 15,1 1 0-15,0 0 0 16,0 7 0-16,-4 0 2 16,0 0-3-16,0-1 0 0,0 1-1 15,0-4 0-15,0 4 2 16,4-4 2-16,0 1-1 16,0-1-1-16,-4 4-2 15,4 3 1-15,-1 4-1 16,1-4 0-16,0 7 2 15,0-3 2-15,0 3-1 16,0 3-1-16,0 4-2 16,0 0 1-16,-1 7-1 15,1 0 0-15,0 3 2 16,0 1 2-16,0 3-1 16,0 3-1-16,0 3-2 15,0 1 1-15,-4 7 1 16,0-8 0-16,3 11-3 15,-3 0 0-15,0 0 2 0,0 0 2 16,0 0-2-16,0 0-2 16,0 0-1-16,0 0 0 15,0 0-2-15,0 0-1 16,0 0-5-16,0 0 0 16,0 0-3-16,4-10 0 15,0 3-6-15,0 0 1 16,4-3-7-16,0-1-3 15,-5 1 3-15,1 0 4 16,0-1-3-16,0 5 0 0,-4 2-8 16,-4-6-4-16,-4 3 18 15,-15-3 9-15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7:29.311"/>
    </inkml:context>
    <inkml:brush xml:id="br0">
      <inkml:brushProperty name="width" value="0.4" units="cm"/>
      <inkml:brushProperty name="height" value="0.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3413 2118 252 0,'17'-22'96'0,"-34"7"-75"0,-7-14-10 15,7 7-8-15,-15-14-16 16,-9-8-2-16,-17-28-1 15,-15-23 2-15,-17-7 8 16,-8-14 5-16,-8-7 4 0,-9 6 12 0,0 8 5 16,8 7 1-16,1 0-1 15,0 0-8-15,-1-7-3 16,1 7-5-16,0 8-3 16,0 14 0-16,-1 7-1 15,17 8 2-15,0 7 1 16,9 14 5-16,7 8 3 15,9 7-4-15,-1 14-2 16,1 0-2-16,-1 8 0 16,1 0-2-16,-1-8 2 15,1 8-2-15,8 0-1 16,-1 0 1-16,9-1-1 16,8 8 0-16,0 8 0 15,0 6 0-15,0 8 0 16,-8 7 0-16,0 0 2 0,0 7-1 15,-8 1-1-15,8-1 1 16,8 0-1-16,0 1 0 16,0-1 0-16,0 0 0 15,0 8 2-15,0 0-1 16,9-8-1-16,-1 0 1 16,8 1-1-16,1-1 0 15,7-7 2-15,1 0-1 16,8 0-1-16,0 0 3 15,0 0 0-15,-1 0-1 16,9 1 1-16,0-9-2 16,0 1 2-16,0-7 0 15,9-1 3-15,7-6-1 0,17-8 2 16,16 0 0-16,8-8 3 16,0-6 4-1,9-1 3-15,7 1-9 0,9-1-4 16,8 1-6-16,8 6 1 15,0 8 1-15,0 0 0 16,18 8-3-16,6 6 2 16,17 8-4-16,0 7 1 15,0 7 0-15,-8 15 2 16,-8 0 1-16,-1 14 1 16,-7 2 0-16,8 6 0 15,7 7 4-15,9 7 2 16,9 0-2-16,-1 0-1 0,-7 8-6 15,-9-1-2-15,-9 1 2 16,-7 6 1-16,-9-6 4 16,-8-15 3-16,-16-15-2 15,-9-7 0-15,-15-14-1 16,-17-15-2-16,-9-7 1 16,-15-15-1-16,-17-7-9 15,-17-14-2-15,-32-15 6 16,-8-15 2-16,-17-14 3 15,-16-8 0-15,-16-6-3 16,-16-8 2-16,-17 0 3 16,-9-7 1-16,-8-8 1 15,9-14 0-15,0-7 2 0,-9-1 1 16,1 1-6-16,8 7 0 16,8 14-1-16,8 15 0 15,16 14 4-15,9 8 2 16,16 7-2-16,0 0-3 15,8 8 0-15,1 6-1 16,-1 1 0-16,0 0 0 16,8-1 0-16,8 8 2 15,17 8-1-15,8-1 2 16,9 7 0-16,7 1 1 16,9 6-2-16,-1 8 1 0,9-7-2 15,0 7-1 1,8 0 1-16,0 0-1 0,-8 7 0 15,0-7 0-15,-1 0 0 16,1 0 0-16,0 0 0 16,0 8 2-16,0-1-3 15,0-7 0-15,-9 0 1 16,-7 7 0-16,-1 0 0 16,-8 1 2-16,-7-1-1 15,-1 0-1-15,0 8-2 16,0-1 1-16,8-6 1 15,0-1 2-15,9-7-1 16,-1 7-1-16,1-7 5 16,8 0 1-16,-1-7 4 15,1 0 1-15,16-8-1 0,-8-7 1 16,-1 0-2 0,9 1 2-16,0-1-4 0,0-7-2 15,9 7-2-15,-1-7 0 16,0 0-2-16,8-7 2 15,1 6-2-15,7-6-1 16,1 0 1-16,-1-1 1 16,1 1-3-16,-9 0 0 15,1-1 1-15,-1 8 0 16,0 0 0-16,1 0 0 16,-1 7 0-16,0 1 0 15,1 6-3-15,7 8 2 16,-7-1 1-16,-1 8 0 0,-8 0-3 15,0 0 0-15,-8 0-3 16,0 0 1-16,0 0 3 16,0 0 1-16,0 0 1 15,0 0 0-15,0 0 0 16,0 8 0-16,0-1-3 16,8 0 2-16,9 8 1 15,7-1 0-15,9 8-3 16,8 7 2-16,8 8 1 15,16-1 0-15,17 8 0 16,8 14 0-16,26 0-3 16,23 7 0-16,24 1 2 15,17 6 2-15,-8 8-2 16,-9 0 0-16,9 7-6 0,16 22 0 16,8 30-76-16,17 13-32 15,-16 2 58-15,16-16 29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7:30.436"/>
    </inkml:context>
    <inkml:brush xml:id="br0">
      <inkml:brushProperty name="width" value="0.4" units="cm"/>
      <inkml:brushProperty name="height" value="0.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4349 2339 260 0,'73'14'96'0,"-65"-7"-75"0,0 8-8 0,-8-8-9 0,0-7-5 16,0 0 0-16,0-7 5 15,9-8 5 1,-9-21-5-16,0-15 9 0,-9-7 6 0,1-15 7 16,0-7 5-16,-8-7-11 15,-1-7-2-15,-7-1-10 16,-1-6-5-16,-16 6-5 15,1-7 1-15,-9 8 1 16,8-1 0-16,-8-6 0 16,0 13 0-16,-1 8-3 15,1 8 2-15,-8-1-1 16,-16 0 0-16,-17 1 2 16,-9-1 0-16,1 0-3 15,-8 8 2-15,0 7 1 0,-1 0 2 16,1 7-3-16,-8 0 0 15,-9 7 1-15,-16 8 0 16,-8 7 0-16,0 7 2 16,0 0-3-16,8 0 0 15,-9 1-1-15,-7-1 0 16,0 0 2-16,-9 7 0 16,1 1 0-16,15-1 0 15,1 1 0-15,8 7 2 16,8 7-1-16,1 0-1 15,7 0-2-15,8 0 1 16,17 7 1-16,8 0 2 16,17 8-1-16,16-1-1 0,7-7 3 15,10 1 2-15,7-1 4 16,17 0 2-16,16 1-8 16,8-1-3-16,8 0-1 15,25 0 0-15,16 1 1 16,9-1 0-16,15 0-3 15,9 8 2-15,8-1 5 16,17 8 5-16,24 7-12 16,24 22-2-16,17 14 2 15,8 8 3-15,9 7 1 16,23 7-1-16,9 0-2 16,-8 8 1-16,-8 7-4 15,7-8 1-15,18 8 2 16,7-8 3-16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7:32.239"/>
    </inkml:context>
    <inkml:brush xml:id="br0">
      <inkml:brushProperty name="width" value="0.4" units="cm"/>
      <inkml:brushProperty name="height" value="0.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9 232 168 0,'8'0'66'0,"-24"-7"-52"0,16 7-3 16,0 0-4-16,0 0-2 16,0-14 4-16,8-1 18 15,8 1 9-15,0-1-18 16,17-7 4-16,8 8 1 0,0-1-6 0,0 1 1 15,8-1-7 1,0-7 1-16,0 0-7 0,0 8-1 16,8-1 2-16,0 1 1 15,1 7-1-15,7 7 1 16,1 14-4-16,-1 8 0 16,9 7-1-16,-8 0 1 15,-1 0-2-15,-7 0 2 16,-9-7 0-16,0 0 1 15,0 0 0-15,0-1 0 16,0 1 2-16,-8 0 1 16,0 0 5-16,0 7 3 0,-1 0-8 15,1-1-2-15,0 8-3 16,-8-7-2-16,0 1 1 16,-9-1-1-16,-7-8 0 15,-1 1 0-15,0 0-3 16,-8 0 2-16,1 0 1 15,-1 7 0-15,-8 0-3 16,-8 0 2-16,-9 0 1 16,-15 7 0-16,-1 1-3 15,-8-1 2-15,-8 0 1 16,8 1 0-16,-8 6 0 16,0 1 2-16,8 7-3 15,-8 0 0-15,0 6 1 16,0 1 0-16,0 0 0 15,0-7 2-15,0-7-1 0,8-8-1 16,0-7 1-16,0-7-1 16,8 0 0-16,0-8 0 15,0 1 0-15,0-8 0 16,0 0 0-16,1-7 0 16,-1 0 0-16,0-7 0 15,1 0-3-15,-1-8 2 16,0-7-6-16,0 0 0 15,1-7 12-15,-9 0 6 16,0-7-5-16,0 7-3 16,0-7-2-16,0 7-1 15,9-1 0-15,-1 1 0 0,8 0 0 16,1 0 2-16,8-6-1 16,7-1 2-1,1-1-2-15,8 1 2 0,8 0-2 16,-8-1 2-16,17 1-2 15,-1-1-1-15,9 1 1 16,7 0 1-16,1-1 1 16,8 1 1-16,0 0 0 15,8-1 2-15,0 8 1 16,0 8 3-16,-8-1-7 16,0 14-2-16,0 1-1 15,-1 7 2-15,-7 7-3 16,0 8-2-16,-9 7-1 15,1 0 3-15,-9-1-2 16,-16 9 1-16,-8-9 0 0,-8 1-2 16,-17 0 0-16,-16 0 3 15,-16-8 0-15,-9 1 1 16,-8-1-3-16,9-6 2 16,-1-8 1-16,9 0 2 15,16-8-1-15,8 1 2 16,16-7 0-16,1-8 1 15,15 0-2-15,18-7 1 16,7-7 0-16,17-1 1 16,8 1-2-16,8-1-2 15,0 16-2-15,0 6 1 0,8 15-1 16,-8 15 0-16,-8 14 0 16,-8 7-2-1,-17 8 0-15,-16 7 0 16,-25-1 0-16,-7 9 3 0,-17-1-5 15,0 0 2-15,0-7-31 16,0 0-12-16,8-15 22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7:34.039"/>
    </inkml:context>
    <inkml:brush xml:id="br0">
      <inkml:brushProperty name="width" value="0.4" units="cm"/>
      <inkml:brushProperty name="height" value="0.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0 429 192 0,'41'-15'71'0,"-33"8"-55"0,17 7 4 15,-17 0 0-15,16 0 1 16,9 7 2-16,24 1-6 16,17 6-2-16,16 1-9 15,16-1 3-15,17 8 1 0,-1 0-1 16,9 7 0-16,0 0-5 15,8 7-1-15,16 8-1 16,9 7 1-16,8 14-2 16,8 15 2-16,-9 15-2 15,9-1-1-15,8 8 1 0,0 0-1 16,-16 0-3-16,-8 7 2 16,-17 14 1-16,-16-7 0 15,-17 1 0-15,1-8 0 16,-9-15-3-16,-8 1 2 15,-8-23 3-15,-16-6 1 16,-9-15 3-16,-24-15 1 16,-8-7-1-16,-17-7-1 15,-8-15-6-15,-16-21 1 16,-17-23 0-16,-16-14 0 16,-8-14 0-16,0-29 0 15,-8-16 0-15,-8-6 2 16,-9-7 1-16,-8-1 1 15,-8-7 2-15,-16 8 1 16,0-1-1-16,-9 1 1 0,-7-1-2 16,-1 8 0-16,0-1-3 15,-7 8-2-15,-9 0-2 16,-17 8 1-16,1-8 1 16,-1 14 2-16,17 8-1 15,17 21-1-15,16 16 3 16,16 21 0-16,8 7-4 15,8 14 1-15,1 1 0 16,-1 7 2-16,0 7-1 0,9 1-1 16,0-1 1-1,7 0-1-15,9-7 0 16,8 8 2-16,9-1 1 0,7 0 1 16,1 8 6-1,-1-1 6-15,9 1-10 0,-9 6-6 16,-7-6 0-16,-1 7-1 15,-8-8 1-15,0 1 0 16,0-1-5-16,8 1 1 16,1 0 2-16,7-8 1 15,1 7 1-15,7-6 0 16,9-8-5-16,8 7-1 16,33 0 3-16,49-7 1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7:35.135"/>
    </inkml:context>
    <inkml:brush xml:id="br0">
      <inkml:brushProperty name="width" value="0.4" units="cm"/>
      <inkml:brushProperty name="height" value="0.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5363 2640 264 0,'0'-22'101'0,"-33"1"-78"0,-16-16-5 0,24 8-5 0,-7 0-10 16,-9-7 0-16,0-8-1 16,0-7 1-16,-8-7-2 15,0-7 2-15,-8-15 2 0,-17-22 2 16,-16-14 1-16,-16-22-2 15,-9-1 1-15,-7 9-2 16,7 6 2-16,1 8 0 16,-9-1 1-16,-8 1-4 15,-16 7-1-15,-16-7-1 0,-9 0 1 16,8-1-4-16,-16 1 0 16,-8 7 1-1,0 22 0-15,0 14 0 16,8 15 0-16,17 22 0 0,16 7 2 15,-1 14-1-15,1 15-1 16,0 7 1-16,0 15 1 16,8 14-1-16,8 15-1 15,17 7-2-15,7 22 1 16,9 8 1-16,8 6 0 16,0 1 0-16,-8-8 2 15,0-7-1-15,0-15 2 16,8-7-4-16,16-14 0 0,9-8 1 15,8-14 2-15,8-7 5 16,16-8 4-16,0-7-2 16,9-15 2-16,7-14 0 15,17-22 3-15,17-14-5 16,7-15-1-16,17-7 5 16,16-8 3-1,17 8-2-15,16 7 2 0,8 7-5 16,8 8-1-16,17 7-4 15,24-8-1-15,17 8-3 16,7 15-2-16,-7 6-2 16,16 8 1-16,24 15 1 15,25 14 0-15,0 14-3 16,-8 23 2-16,8 21-4 16,8 29 1-16,0 37 2 0,-8 21 1 15,-25 8-2-15,1 6 0 16,-1 23 2-16,9 29 0 15,-9 0 1-15,-7 7 0 16,-26-7 0 0,1 7 0-16,0 0-40 0,-9 7-18 15,-24-29 30-15,-24-72 13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7:36.532"/>
    </inkml:context>
    <inkml:brush xml:id="br0">
      <inkml:brushProperty name="width" value="0.4" units="cm"/>
      <inkml:brushProperty name="height" value="0.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670 128 200 0,'-17'15'77'0,"1"-15"-60"0,-9 7 8 0,9-7 0 15,0 0 0-15,-1-7 4 16,9-1-2-16,8 8 1 16,0-14-16-16,8-1 6 0,17 1 3 15,16-1-3-15,16-7 0 16,8 1-4-16,9 6-1 16,8 1-5-16,0 6-3 15,-9 16-2-15,1 6-3 16,-1 15-2-16,17 22 1 15,8 22-6-15,1 14-3 16,15 7 10-16,0 8 6 16,1 0-9-16,-9-8-4 0,-8 1 3 15,-8-8 3-15,-16-7 0 16,-9 0 0-16,-16-15 1 16,-8-6 0-16,-16-16 0 15,-9-14 0-15,-8-7 0 16,-8-22 0-16,-16-15 0 15,-25-21 0-15,-24-22 6 16,-33-15 6-16,-17-14-8 16,-24 0-2-16,0 0-9 15,8-1 0-15,0 1 7 16,-8 7 7-16,-8 8-5 16,-8 6-1-16,-1 8-1 15,9 7 0-15,8 15 0 16,25 7 0-16,8 0 0 0,7 7 2 15,18 7-1-15,15 1-1 16,9 7-2-16,8-1 1 16,16 1-4-16,9 0-1 15,7-1 14-15,9 1 6 16,8 7-2-16,8-7 1 16,9 0-6-16,7-1-2 15,9 8 0-15,16 0-1 16,8 8-2-16,33 6 1 15,16 8 0-15,33 29 1 16,17 14-2-16,7 37-2 16,9 14-2-16,0 8 1 0,-9-8 1 15,-15 15 0-15,-18-7-3 16,-23-15 2-16,-26-15 1 16,-23-21 2-16,-26-22-1 15,-32-15-1-15,-41-36 3 16,-57-36 0-1,-24-30 1-15,-34-21 2 0,-32-22-3 16,8 7 0-16,9 15 1 16,23 7 0-16,34 22 0 15,32 7 2-15,17 7-34 16,16 1-15-16,16-37 21 16,41-36 10-16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53.641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70312279-226F-4FDE-A175-2BE85429E52F}" emma:medium="tactile" emma:mode="ink">
          <msink:context xmlns:msink="http://schemas.microsoft.com/ink/2010/main" type="inkDrawing" rotatedBoundingBox="25319,6316 27038,4831 27058,4854 25339,6339" semanticType="callout" shapeName="Other">
            <msink:sourceLink direction="with" ref="{B0B86156-DEBD-473B-9744-F449C387664A}"/>
            <msink:sourceLink direction="with" ref="{7BE4B43B-ABF4-4AAC-B5E4-649173F34904}"/>
          </msink:context>
        </emma:interpretation>
      </emma:emma>
    </inkml:annotationXML>
    <inkml:trace contextRef="#ctx0" brushRef="#br0">10334-845 224 0,'9'0'85'15,"-9"0"-66"-15,0 0 16 0,0 0 6 0,0 0-11 16,-9 7 0-16,-7 0-6 16,-8 8-1-16,-9 7-12 15,-16 14 2-15,-8 15 1 0,-9 7-1 16,-7 22 2-16,-17 7-6 16,-17 8-1-16,-7-1-4 15,-17 15-1-15,0 0-1 16,0 7-2-16,9-7 3 15,15-7 0-15,9-15-4 16,8-14 1-16,9-15-11 0,15-7-3 16,9-7-66-16,16-15-27 15,16-7 55-15,9-15 26 16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42.937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8AA7B06A-04F6-41D2-A584-48918A5E6351}" emma:medium="tactile" emma:mode="ink">
          <msink:context xmlns:msink="http://schemas.microsoft.com/ink/2010/main" type="inkDrawing" rotatedBoundingBox="21966,6307 23952,4441 23993,4483 22006,6350" semanticType="callout" shapeName="Other">
            <msink:sourceLink direction="with" ref="{9F4B8584-746A-4DE0-B717-0A3C0CB722A1}"/>
            <msink:sourceLink direction="with" ref="{5F00D2CD-6190-46DB-BD52-A805EC51E88D}"/>
          </msink:context>
        </emma:interpretation>
      </emma:emma>
    </inkml:annotationXML>
    <inkml:trace contextRef="#ctx0" brushRef="#br0">7283-1209 180 0,'-23'14'68'0,"7"-4"-52"0,-15 7 12 16,12-6 5-16,-8 2-2 15,-8 11 2-15,-4 4-3 16,-3 6-1-16,-5 11-16 16,-7 10 3-16,-8 4 2 0,-12 3-4 15,-7 7 0-15,-5 7-6 16,1 10 0-16,-4 7 4 15,-8-4 4-15,-4-2-15 16,1 9-4-16,3 4 2 0,4 0 5 16,-4-7-2-16,0-7-1 15,4-3 2-15,4 3 0 16,7-4-23-16,9-2-12 16,7-8-80-1,12-10-35-15,11-14 76 16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33.928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75540B0A-FF29-42C1-867A-E2BA94E09563}" emma:medium="tactile" emma:mode="ink">
          <msink:context xmlns:msink="http://schemas.microsoft.com/ink/2010/main" type="writingRegion" rotatedBoundingBox="23520,3089 25377,3089 25377,4412 23520,4412"/>
        </emma:interpretation>
      </emma:emma>
    </inkml:annotationXML>
    <inkml:traceGroup>
      <inkml:annotationXML>
        <emma:emma xmlns:emma="http://www.w3.org/2003/04/emma" version="1.0">
          <emma:interpretation id="{E8AD819B-4F59-41D5-A149-2A614B8B53D6}" emma:medium="tactile" emma:mode="ink">
            <msink:context xmlns:msink="http://schemas.microsoft.com/ink/2010/main" type="paragraph" rotatedBoundingBox="23520,3089 25377,3089 25377,4412 23520,44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5921D5-2312-4EE5-9046-74CABE218E13}" emma:medium="tactile" emma:mode="ink">
              <msink:context xmlns:msink="http://schemas.microsoft.com/ink/2010/main" type="line" rotatedBoundingBox="23520,3089 25377,3089 25377,4412 23520,4412"/>
            </emma:interpretation>
          </emma:emma>
        </inkml:annotationXML>
        <inkml:traceGroup>
          <inkml:annotationXML>
            <emma:emma xmlns:emma="http://www.w3.org/2003/04/emma" version="1.0">
              <emma:interpretation id="{D6CAAA3A-BD41-4D00-8899-909B80BA5BCA}" emma:medium="tactile" emma:mode="ink">
                <msink:context xmlns:msink="http://schemas.microsoft.com/ink/2010/main" type="inkWord" rotatedBoundingBox="23457,3159 25311,2983 25442,4360 23588,4536">
                  <msink:destinationLink direction="with" ref="{D358BF19-7E3A-43C4-BDAC-D5634C845D2D}"/>
                </msink:context>
              </emma:interpretation>
            </emma:emma>
          </inkml:annotationXML>
          <inkml:trace contextRef="#ctx0" brushRef="#br0">6977-1867 316 0,'12'-17'121'0,"-12"3"-95"0,-8-14 0 15,4 11-7-15,-4-7-14 0,0-7-1 16,1-4-2-16,3-6 1 16,4-4-2-16,4-3 6 0,3 0 3 15,9-4 1-15,7 0 1 16,4 4-11-16,8 3-5 15,8 8 10-15,3 6 8 16,1 3-7-16,-1 4-1 16,-3 3-4-16,0 4-2 15,-1 3-2-15,1 4-1 16,0 3-9-16,-1 4-3 16,-3 3 12-16,0 3 8 15,-4 4-1-15,-4 7 0 0,0 6-2 16,-4 8-2-1,-4 6 1-15,-7 4 1 0,-5 4-1 16,-3-1-1-16,0-3 1 16,-4 0-1-16,-4 3 0 15,0-3 0-15,-4 3 0 16,-4 1 0-16,-4 2-9 16,-3 5-4-16,-9-5 4 15,-3 1 5-15,-4-7 3 16,-4-3 3-16,4-8-1 15,0-3-1-15,4-7-2 16,0 1 1-16,4-5 1 16,0 1 0-16,-1-3 0 15,1-4 0-15,4-1 2 0,-4-2 1 16,-1-4 5-16,5 0 3 16,0-4-6-16,-1 1-3 15,1-4-8 1,-4-3-1-16,-1-1 3 0,-3-2 4 15,-4-5 5-15,-4-2 2 16,0-1-10-16,4 4-3 16,4 3 9-16,4 0 5 15,4 4-3-15,3 3-1 16,4 0-2-16,5 4 1 16,-1 3-2-16,0 0-1 15,0 0 1-15,1 0-1 16,-1 0 0-16,-4 3 0 0,-3 1 0 15,-1-1 0-15,1 0 0 16,3 4 0-16,1 0 0 16,3 0 2-16,0-3-1 15,4-1 2 1,0 0-13-16,4-3-6 0,8-6-141 16,4-8-67-1,19-7 113-15</inkml:trace>
          <inkml:trace contextRef="#ctx0" brushRef="#br0" timeOffset="663.8553">8442-2381 312 0,'16'14'118'0,"-16"-10"-92"0,-4 3-9 0,0-4-10 0,-4 4-7 15,-4 0 0-15,1 3 0 16,-1 0 0-16,-3 4 0 16,-5 0 4-16,1 3 2 0,-8 0 0 15,-4 8-1-15,0-1-1 16,-4 3 0-16,4 1-2 16,0-4 1-16,4-3-2 15,3-1 2-15,1-2-2 16,0-5-1-16,4 1 1 15,3-4-1-15,4 1 0 16,1-4 2-16,7-4 1 16,0 1 1-16,8-1 0 15,0 0 0-15,7 1 0 16,1-1 0-16,4-3 4 16,3 4 3-16,0-4-11 15,5 0-2-15,-1 0-1 16,4 0-2-16,0 0 12 0,4 0 8 15,4 3-6-15,0 1-2 16,0-4 0-16,0 3 2 16,0 1 0-16,3-4 0 15,-3 0-5-15,-4 0-1 16,-4 0-3-16,0 0-1 16,-3 0-10-16,-1 0-5 15,-4-4-45-15,-3-3-20 16,-1-7 42-16,1-3 22 15</inkml:trace>
          <inkml:trace contextRef="#ctx0" brushRef="#br0" timeOffset="930.619">8458-2494 400 0,'23'27'151'0,"-27"-9"-118"0,-4 23-28 16,-3-14-23-16,-13 22-12 0,-7 9 3 16,-4 11 13-1,-3 14 5-15,-1 13 7 0,8 11 5 0,8 3 6 16,3 8-1-16,5-5 1 15,3-6-25-15,4-14-11 16,8-21 13-16,12-47 6 16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1:20.881"/>
    </inkml:context>
    <inkml:brush xml:id="br0">
      <inkml:brushProperty name="width" value="0.4" units="cm"/>
      <inkml:brushProperty name="height" value="0.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-4 0 408 0,'23'4'151'0,"-10"0"-118"0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5:20.077"/>
    </inkml:context>
    <inkml:brush xml:id="br0">
      <inkml:brushProperty name="width" value="0.4" units="cm"/>
      <inkml:brushProperty name="height" value="0.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507 323 256 0,'4'-7'96'0,"0"7"-75"0,0 0 10 16,0-3-2-16,0 3 2 15,7-4 4-15,9 1-13 16,3-4-3-16,0 4-11 15,12-1 10-15,4 1 5 0,7-1-9 16,9 1-3-16,10-1-5 16,1 4-1-16,12 0-1 15,-5 0 0-15,13 4-2 16,7 3-2-16,0 0-2 0,8 3-1 16,3 0-1-16,1-3 3 15,7 0-2-15,5 0 1 16,-1 0 2-16,-4 0 0 15,4 0 0-15,-3-4 2 16,-1 4-3-16,-3 0 0 16,-5 0 1-16,1 0 2 15,-12 0-1-15,0 0-1 16,-4-1 1-16,-15 1 1 16,-4 0 1-16,-16-3 1 15,-4 3 0-15,-11-1 0 16,-8-2-2-16,-4 3-2 0,-7 0 1 15,-1 3 1-15,-3 0-1 16,-1 4-1-16,-11 0 1 16,4 3 1-16,-1-3-1 15,1 10 2-15,0 0-2 16,0 4 2-16,-1 3-2 16,1 3-1-16,0 7 1 15,-4 11-1-15,4 0 0 16,-5 6 0-16,5 4 0 15,-4 7 0-15,4 0 0 16,-4 10 0-16,7-3 0 16,-7 4 0-16,8 2 0 15,-4 1 0-15,-8 0 0 16,0-1 0-16,0-6 0 16,0-4 0-16,-4-3 0 0,-8 0 0 15,4-3 0-15,1-1 0 16,-1-3 0-16,0-3 0 15,0-4 0-15,1-3 0 16,-5-4-3-16,0-10 0 16,5-4-1-16,-1-6 3 15,-4-8 0-15,1-2 3 16,3-1-1-16,0-3 2 16,-7-4-2-16,3 0-1 15,-4 1 1-15,1-1-1 16,3-3-3-16,-11 0 2 15,4 0 1-15,-8-1 0 0,-8 1 0 16,0 0 2 0,-4 0-1-16,-4 0-1 0,-3 0 1 15,-8 0-1-15,-5 0-3 16,1-4 2-16,-8 1 1 16,-3-1 2-16,22-3-1 15,-42 0-1-15,4-3 1 16,3-4-1-16,-3 3 0 15,0 1 0-15,27 3 0 16,-35 3 0-16,27-3 0 16,-23 4 0-16,7-1 0 15,-11 4 0-15,4-3 0 16,0-1 0-16,0 0 0 16,3 1 0-16,5-1-3 15,0 8 2-15,3-1 1 0,-11 4 0 16,4 0 0-16,7-1 2 15,1 1-1-15,-1 0-1 16,5-4 1-16,7 1-1 16,-8-5 0-16,12 1 2 15,-4 0-3-15,8-3 0 16,8-1 1-16,-1 1 2 16,5-1-1-16,7-3-1 15,0-3 1-15,4-1-1 16,8-3 0-16,0-3 2 0,0-4-1 15,4 0 2-15,3-3 0 16,5 0 3-16,3-4-1 16,4 1 2-16,4-5-2 15,1 1 0-15,-1 0-1 16,4 0 0-16,0-7-2 16,0-3-2-16,0-4 1 15,4-4 1-15,-1-2-1 16,-3-5 2-16,0 1 0 15,4 0 3-15,-4 0-3 16,4-1 0-16,0 1-1 16,0-4 1-16,0-3-2 15,0 0-1-15,3-3-2 16,-3-8 1-16,0 1 1 16,4-1 2-16,0 4-1 0,-4 4-1 15,-1-4 1-15,1 3-1 16,0 1 0-16,0-4 0 15,-4-4 0-15,0 1 0 16,4 3 0-16,0 3 0 16,0 0-3-16,0 1 2 15,-1 3-1-15,1-4 0 16,4-3 2-16,-4 0 0 16,0 0-3-16,4 4 0 15,-1 2 2-15,1 5 0 16,-4-1-2-16,4 4 0 15,-1 3-3-15,1 0 1 16,0 4-2-16,-4 0 0 0,4-1 1 16,-5 8 4-16,1 3-4 15,0 3 2-15,0 8-3 16,0 2 0-16,0 5-3 16,0 2 1-16,0 4 3 15,-4 7 3-15,0-7 0 16,0 7-1-16,0 0-2 15,0 0 1-15,0 4 1 16,4-1 2-16,-1 4 1 16,5 0 1-16,0 3 0 15,7 4 0-15,1 0 0 16,-4 3 0-16,7 0 0 16,4 1 0-16,4-1 0 15,12 0 0-15,4 4 0 16,15-1 0-16,8 5 0 0,7 2 0 15,9-3 2-15,11 7 1 16,0-3-4-16,8-1 1 16,3 4-2-16,13 4 0 15,-1-1 0-15,16 4 0 16,3 4 2-16,9 2 0 16,11 5 0-16,-8-5 0 15,-4 1 0-15,-7 0 0 16,0-7 0-16,-20-4 2 15,-15-6-1-15,-12-4-1 0,-12-7 3 16,-15-3 0-16,-15-7-4 16,-16-4-1-16,-4-3-4 15,-23-3 1-15,-8-7-8 16,-19-11-4-16,-12-7 11 16,-15-6 5-16,-24-8 2 15,-15-6-1-15,-16-3 1 16,-3-5-1-16,-5 1 2 15,9 7 3-15,-9 3-7 16,24 4-3-16,19 3 3 16,8 10 0-16,20 8 8 15,18 9 4-15,13 8-14 16,15 13-4-16,27 14 3 16,38 21 2-16,32 21 3 0,15 13 0 15,24 11 4-15,7 6 5 16,-7-3-10-16,-1-7-1 15,-11-3 1-15,-19-7 0 16,-24-14 3-16,-23-18 3 16,-19-9-2-16,-20-8-2 15,-23-13-9-15,-31-10-3 16,-31-18 6-16,-31-14 4 16,-27-20 11-16,-28-10 5 15,-14-8-7-15,-5-10-4 16,-7 4-12-16,15 3-5 15,15 7 15-15,20 10 8 16,23 14-13-16,28 11-5 16,26 6 8-16,43 25 2 15,35 27-5-15,43 27 2 16,46 25 2-16,27 20 4 16,8 11 2-16,12 10 1 15,-20-7 0-15,-7-3-2 16,-24-14-1-16,-23-14-6 15,-27-24-1-15,-23-17-4 16,-28-14-1-16,-30-21 1 16,-32-24 2-16,-46-27-3 15,-35-21 0-15,-38-28 10 16,-32-10 7-16,-15-10-13 16,-16 7-5-16,12-1 10 15,0 11 5-15,27 11-5 16,23 13-2-16,32 14-1 15,34 17 0-15,31 10-2 0,28 14 2 16,30 14-6-16,39 25 0 16,55 30 14-16,42 21 9 15,31 20-9-15,19 14-4 16,12 7-2-16,0 1 1 16,-11-1-14-16,-13-4-7 15,-26-13 23-15,-27-7 12 16,-28-17-6-16,-23-17-5 15,-27-15-14-15,-23-13-7 16,-28-13 12-16,-34-18 6 0,-50-31-4 16,-32-21 0-1,-35-24 2-15,-26-13 4 0,-9-4-6 16,5 0 0-16,15 6-2 16,23 12 2-16,23 13 1 15,20 10 3 1,43 17-3-16,22 11 0 0,55 24 27 15,39 18-16 1,42 23-4-16,44 24-17 16,22 15-7-16,12 6 16 15,7 14 10-15,-3 0-12 16,-12-4-6-16,-15-13 5 16,-24-18 1-16,-26-13 6 15,-24-18 1-15,-47-23-12 16,-38-25-2-16,-35-31-2 15,-39-27 8-15,-39-21 4 16,-15-7 2-16,-12 0-1 16,4 7 1-16,12 14-1 15,19 13 0-15,12 18 0 16,27 14 2-16,31 13 3 16,15 17 9-16,27 22 5 15,28 23-9-15,35 24-3 16,7 18-14-16,23 7-3 15,1-4 7-15,-1-7 4 16,-11-13-3-16,-8-15 2 16,-23-16 4-16,-11-8 2 15,-17-13-18-15,-18-14-6 0,-28-24 1 16,-31-28 3-16,-11-27 5 16,-28-11 6-16,-7-13 0 15,-4 7-1-15,15 13 3 16,20 17 0-16,15 18 3 15,24 21 1-15,19 16 3 16,27 32 1-16,38 41-1 16,44 34 1-16,18 28-2 15,13 11 2-15,3-8 0 16,-3-3 1-16,-9-10 4 16,-22-18 5-16,-13-23-11 15,-18-18-6-15,-20-17-5 16,-24-14-2-16,-22-21 8 15,-35-27 6-15,-32-27-10 16,-19-15-4-16,-19-6 9 0,-12-1 5 16,12 8-2-16,16 10-3 15,15 14-4-15,15 13-1 16,24 7 6-16,3 11 3 16,16 10 3-16,15 17 2 15,16 21-1-15,24 24 1 16,15 21-6-16,15 10-3 15,-4-7-1-15,1 0 1 16,-9-20-1-16,-11-15 2 16,-11-13-7-16,-9-10 1 15,-11-11-6-15,-19-17 1 0,-20-17 6 16,-11-21 3-16,-16-21-2 16,-12-13 1-16,5 0-2 15,3 10-2-15,16 10 3 16,19 14 0-16,27 21 16 15,23 13-4 1,36 32 0-16,38 30-11 16,20 15-5-16,11 3 3 15,4-4 0-15,-12-7 2 16,1-13 0-16,-9-14-3 16,-22-14 2-16,-9-14-1 15,-11-10-2-15,-4-13-4 16,-19-18-2-16,-4-14 2 15,-4-7 5-15,0-6 2 0,-8-4 3 16,8 3 1-16,4 7 3 16,16 4-1-16,18 7 2 15,20 10-2-15,24 13 0 16,15 15-3-16,15 10 1 16,-3 10 0-16,7 7 3 15,-4 4-3-15,-3-4 0 16,-16-3-3-16,-15-8-1 15,-13-6-1-15,-10-7 0 16,-13-7 2-16,-11-3 0 16,-11-7-3-16,-13-4 0 15,-7-6-3-15,-11-8-1 16,-12-10 1-16,-12-10 2 0,-4-10 2 16,-8-8 1-16,5 1 1 15,-9 7 0-15,13 9 4 16,-1 12 5-16,4 9-1 15,4 8 3-15,4 3-8 16,4 13-2-16,3 8-3 16,9 13-2-16,-1 11-2 15,4 17-1-15,1 6 1 16,-5 5 4-16,-3-1 1 16,-5-10 1-16,-3-7 0 15,0-7 2-15,-8-7-1 16,-8-10 2-16,-4-10 0 15,-7-15 1-15,-8-19 0 16,-8-15 2-16,4-7-3 16,-12 11 0-16,12 10 3 0,12 11 3 15,3 9 7-15,9 15 2 16,-1 17-7-16,12 17-2 16,0 24-7-16,-4 7-4 15,-4 7-107-15,-8-11-49 16,0-61 80-16,16-49 38 15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1:34.315"/>
    </inkml:context>
    <inkml:brush xml:id="br0">
      <inkml:brushProperty name="width" value="0.4" units="cm"/>
      <inkml:brushProperty name="height" value="0.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2135 865 112 0,'-4'0'44'0,"-1"-4"-35"0,-4 4 9 0,9 0 2 15,0 0-8-15,-4-4 1 16,4 4 3-16,4 0 2 16,10 0-9-16,4 0 6 0,5 0 4 15,-1 4 1-15,5 4 0 16,1 0-2-16,-1 0 1 15,4 4-8-15,1 4-4 16,0 4-2-16,-1 5 1 0,5 3-3 16,5 8-2-16,4 4-3 15,5-4 1-15,4 4 1 16,1 1 2-16,-1-1-6 16,0 4-1-16,-4 12 6 15,0 5 6-15,-10-1-3 16,-4 4 0-16,-4-3-4 15,-5-5-1-15,-9-12 1 16,0-8 0-16,-4-8 0 16,-5-8 0-16,-4-7 0 15,-5-9 2-15,-9-8-1 16,-10-9 2-16,-12-7 0 16,-14-8 1-16,-14-12-2 0,-14-8 1 15,-8-4-2-15,0-9 2 16,-10-3-2-16,-13-12 2 15,-4-9-2-15,-5-3-1 16,13 3 1-16,10 9-1 16,17 8 0-16,15 11 2 15,12 13-1-15,10 12 2 16,14 8 2-16,8 4 2 16,14 8-3-16,9 12-3 15,18 12-5-15,14 12 0 16,18 12 0-16,8 8 2 15,6 9-1-15,8 7 1 16,5 4 0-16,5 0-2 0,8 5 3 16,1-1 0-1,-5 4 1-15,-5-3 2 0,-13-5-1 16,-14-4-1-16,-18-7-2 16,-8-9-1-16,-15-12-9 15,-17-8-3-15,-14-12 6 16,-19-12 4-16,-21-16 4 15,-19-12 1-15,-18-16 8 16,-9-13 5-16,-18-7-4 16,-18 4-3-16,-5-8-3 15,1-9 0-15,-1 1-2 16,0-5 2-16,1 5-2 16,12 4-1-16,19 7 1 15,10 9-1-15,12 8 0 16,14 8 2-16,14 8-1 0,9 3-1 15,9 5 1-15,8 4 1 16,10 4 1-16,9 0 3 16,9 0-3-16,9 8 0 15,9 4-3-15,10 4-3 16,3 8-3-16,10 4 1 16,9 0 1-16,4 4-1 15,5-4-1-15,-5 0-1 16,0 0 4-16,-4-4 1 15,-9 0 2-15,-10-4 2 16,-8 0-1-16,-18-4-3 16,-15-4-1-16,-12-4 2 15,-19-4 0-15,-13-4 1 16,-5-8 2-16,-9-8-1 16,-9-4 2-16,-13-4-2 15,-10-1-1-15,-4 1 1 16,10 0-1-16,3 0 0 15,5 4 0-15,5 3 2 16,-1 5 3-16,5 8-2 16,5 4-2-16,4 4 0 15,5 0 1-15,9 4-1 16,4 4-1-16,5 0 1 16,4 0-1-16,9-4 0 15,10 4 2-15,4 0 3 16,4 0 2-16,1 0 5 0,4 4 3 15,9 0-8-15,0 0-2 16,0 0-3-16,0 0-2 16,0 0-2-16,0 0 1 15,0 0 1-15,4-4 0 16,1 0 2-16,8 4 1 16,5 0 1-16,0 0 0 15,9 0-2-15,5 0-2 16,0 0 1-16,4 4-1 15,5 0 0-15,4-4 0 16,5 4 0-16,4 4 2 16,5 4-1-16,-1 8 2 15,10 4-2-15,9 4-1 0,9 4-2 16,-5 1-1-16,1-1 2 16,-1 0 0-16,-4 0 1 15,5 0 0-15,8 0 0 16,9 1 0-16,1 3 0 15,-1 4 0-15,1 4-3 16,4 0 0-16,9 5-9 16,0-5-3-16,-4-4 3 15,-10 0 5-15,-4-4 4 16,-9 1 2-16,0-5 3 16,-9 0 1-16,-9 0-4 15,-10 0 1-15,-8-8-7 16,-14 0-3-16,-9-8-8 0,-9 1-1 15,-9-9 3-15,-13-4 5 16,-14-12 6-16,-14-5 3 16,-13-11 6-16,-9-4 2 15,-14-4-2-15,-13-8-1 16,-19-4-1-16,-8-5 1 16,-6-3 0-16,-8 0 3 15,-4-4-8-15,-10 3 0 16,5-3 4-16,4 0 4 15,-4 4 1-15,0-1 1 16,4 1-2-16,10 8 1 16,8 0-4-16,10-1 0 0,-1 5-1 15,10 4-2 1,4 4 1-16,5 4 1 0,4-4-1 16,13 3-1-16,10 5 1 15,13 4 1-15,10 0 5 16,8 8 6-16,10 0 2 15,8 4 0-15,10 4-7 16,13 0-3-16,9 4-5 16,14-4-1-16,8 8 3 15,10 0 1-15,9 0 1 16,4 8 2-16,19 0-3 16,17 8-2-16,10 4 0 15,4 9 1-15,9 3-3 16,9 8 0-16,5 4 1 15,-9 4 0-15,-1 1-3 16,5 3 0-16,1 0 2 0,-6 4 0 16,-8 1-2-16,-5-1 2 15,-9 0-1-15,-9 5 0 16,-14-9-5-16,-17-4 0 16,-14-8-8-16,-19-7-1 15,-13-5 2-15,-18-12 1 16,-13-4 5-16,-19-16 3 15,-17-8 0-15,-15-12 4 16,-8-12 0-16,-18-9 3 16,-14-7-1-16,-18 0-1 15,4 0 1-15,-4-5 1 16,-9-3-1-16,-5 0 2 0,1 4-2 16,8 3-1-16,10 5 1 15,4 4 1-15,4 4 3 16,5 8 4-16,14 4 0 15,4 4 0-15,14 3-1 16,8 5 0-16,10 4-2 16,9 4-1-16,9 0-3 15,4 0 1-15,1 4-2 16,8 0-1-16,10 0 1 16,4 0 1-16,4 0-6 15,10 0-1-15,4 4-12 16,9 4-1-16,9 0 9 15,14-8 5-15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1:36.657"/>
    </inkml:context>
    <inkml:brush xml:id="br0">
      <inkml:brushProperty name="width" value="0.4" units="cm"/>
      <inkml:brushProperty name="height" value="0.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0 154 200 0,'4'4'74'0,"1"-8"-58"0,-1 4 1 0,-4 0-6 16,0 0-10-16,0 0-2 15,0 0 0-15,0 0 0 16,0 0 1-16,5-4 8 0,-1 0 7 0,5-4 15 16,0 4 8-16,5-4-9 15,4 0-2-15,0 4-14 16,5 0-3-16,-1 0-6 15,6 0-3-15,-1-4 0 16,4 0 1-16,1-9-1 16,4 5 2-16,5-4 0 15,4 4 3-15,5 0 1 16,4 8 1-16,5 0-4 16,4 4-1-16,0 0-1 15,5 4 1-15,0 0-4 16,14 0 0-16,-1-4 1 15,0 4 0-15,1 0 2 16,-5 0 1-16,-5 4-1 0,0 0 1 16,5 4-2-1,5 1-1-15,-1-1 1 0,5 4-1 16,0 0 0-16,-5 4 0 16,1 0 0-16,-1 0 0 15,0 0 0-15,1 0 0 16,-5 4-3-16,0 0 2 15,-5 5-1-15,0 7 0 16,-4 8 0-16,-5 12 0 16,5 9 2-16,0 7 0 15,0 0-3-15,-5 5 0 16,0-1-5-16,-4 0-2 16,-4-7 2-16,-6-5 5 0,1 0 2 15,-9 1 3-15,-5-5-1 16,-4-4 2-16,-5 0-2 15,-5 1-1-15,-8-5-4 16,-5-4 0-16,-5-4-3 16,-4-7 2-16,0-9 1 15,-9-4-1-15,-4-4 4 16,-10-8 0-16,-13-8 3 16,-9-8 1-16,-9-8 1 15,-14-8 2-15,-5-8-3 16,1-4 0-16,-5-5-1 15,-9-7-2-15,-4-4 1 16,-5-4-1-16,-5-5 0 16,1-7 0-16,-5-4 0 15,-5-5 2-15,1 5-1 16,-1 4-1-16,10 4 1 0,8 3-1 16,5 5 0-16,5 8 0 15,0 0 0-15,-1 3 0 16,1-3 0-16,-5 4 2 15,5-4-1-15,4 0-1 16,4-1 1-16,10 5-1 16,4 4 0-16,5 8 0 15,4 4-3-15,9 4 2 16,5-1 3-16,5 5 1 16,4 4-4-16,4 0 1 15,5 0 2-15,4-4 3 0,5 0-2 16,5-4 0-16,8 4 3 15,10-4 3-15,8 4 7 16,10 0 2-16,4 4-16 16,9-4-5-16,5 3 4 15,4 1 6-15,10 4-3 16,13 0 0-16,13 4-11 16,5 8-5-16,9 4 12 15,14 12 7-15,4 5-6 16,4-1 1-16,-8 8-7 15,-1 0 1-15,1 4 4 16,4 4 4-16,-4 5-1 16,-5 3-2-16,-9 4 0 15,-5 8-1-15,1 9 0 0,-10-1 2 16,-8 0-10-16,-10 5-2 16,-13-5-4-16,-14-4 1 15,-13-7-2-15,-10-9 0 16,-13-8 5-16,-13-8 4 15,-14-8 4-15,-14-8 3 16,-18-8 2-16,-9-8 3 16,-17-12-1-16,-24-8 2 15,-17-8-4-15,-10-8-2 16,-9-8-3-16,-13 0-1 16,-9-5 2-16,9-3 2 15,4-4 0-15,5 4-1 16,8 3 1-16,6 5-1 15,22 4 2-15,13 0 3 0,15 8-2 16,8-1 0-16,9 5-1 16,14 4-2-16,13 4 1 15,9 4-1-15,14 0 0 16,14-4 2-16,13 4-1 16,18 0-1-16,23 4 1 15,18 4-1-15,13 8 2 16,5 8 1-16,5 8 3 15,8 12 3-15,5 12 2 16,5 12 3-16,-5 9-7 16,-9 11-4-16,0 4-11 15,-5 1-3-15,-8-1 4 0,-10-4 1 16,-8-7-12-16,-15-13-3 16,-8-16 11-16,-14-36 5 15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04.98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F9F802-D24E-4177-8ED1-34D4DB0935D3}" emma:medium="tactile" emma:mode="ink">
          <msink:context xmlns:msink="http://schemas.microsoft.com/ink/2010/main" type="inkDrawing" rotatedBoundingBox="17538,5066 21128,4276 21732,7024 18142,7814" rotationAngle="298692964" semanticType="enclosure">
            <msink:sourceLink direction="with" ref="{D0CAE24B-7BB4-4E2D-BE40-3BCAFD479EA4}"/>
            <msink:sourceLink direction="with" ref="{0DBD698D-20D9-4904-B88D-36D890C5C070}"/>
            <msink:sourceLink direction="with" ref="{10D21B02-804E-41B7-918E-6B20F9F28F58}"/>
            <msink:destinationLink direction="with" ref="{48850195-87C6-4EF2-A495-22339F52F3DD}"/>
            <msink:destinationLink direction="with" ref="{4071ABEA-D097-4450-B8DC-45C1D5A80C93}"/>
            <msink:destinationLink direction="with" ref="{D358BF19-7E3A-43C4-BDAC-D5634C845D2D}"/>
          </msink:context>
        </emma:interpretation>
      </emma:emma>
    </inkml:annotationXML>
    <inkml:trace contextRef="#ctx0" brushRef="#br0">68 2213 180 0,'-36'-100'68'0,"27"60"-52"0,0-25 12 0,4 29 3 16,1-16-12-16,4-12-1 16,4-17-6-16,1-11 0 15,4-13-7-15,-4-7-3 0,4-9 1 16,0-7-2-16,4-1-1 16,10 8 3-16,18 13 2 15,13 11 9-15,18 9 5 16,10 12 0-16,3 3 0 0,1 9-8 15,9 4-2 1,9-5-12-16,5 5-3 0,4 4-2 16,0 4 2-16,18 7 10 15,5 5 5-15,-1 12 2 16,-3 8 3-16,-1 4-5 16,4 4-3-16,-4 4-3 15,-4 8-3-15,-5 8-2 16,9 8 1-16,5 8-1 15,-5 12 0-15,-9 4 2 16,-9 13 2-16,-9 11-1 16,-4 0 2-16,-10 9-4 15,-8 11 0-15,-6 8-1 16,-8 5 0-16,-9-1 0 0,-5 1 0 16,-8-1 2-1,-15 5 0-15,-4 27-3 0,-22-7 2 16,-14-8 1-16,-18-5 2 15,-9 1-1-15,-14-1-1 16,-9-3 1-16,-4-5-1 16,-1 1 0-16,-3-5 2 15,-15-3-1-15,-17 3-1 16,-14-4-4-16,0-3 0 16,9-17 0-16,0-11-1 15,0-17 4-15,0-4 0 16,-5-8 1-16,0-8 0 15,1-16 0-15,-5-4 2 16,-14-12-3-16,-8-12 0 0,13-8-1 16,4-8 0-16,9-4 2 15,5-1 2-15,14 5 3 16,0 4 4-16,8 4-2 16,5 4 1-16,9-4-5 15,5 0-2-15,0-5 0 16,4 5 1-16,9-4 1 15,5-8 1-15,4 4-5 16,1 4-1-16,8-5-125 16,9-3-54-1,32-16 91-15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39.589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5809BD23-894C-4000-BEA3-65FB91378D4A}" emma:medium="tactile" emma:mode="ink">
          <msink:context xmlns:msink="http://schemas.microsoft.com/ink/2010/main" type="inkDrawing" rotatedBoundingBox="22065,2865 23870,1041 24185,1353 22380,3177" semanticType="callout" shapeName="Other"/>
        </emma:interpretation>
      </emma:emma>
    </inkml:annotationXML>
    <inkml:trace contextRef="#ctx0" brushRef="#br0">7442-4372 116 0,'4'4'46'0,"0"-1"-35"0,-4 4 34 15,0-7 12-15,0 0-14 0,0 10-7 16,0-6-13 0,-4 6-4-16,-4 4-11 15,-7 10 4-15,-16 14 1 0,-20 17-2 0,-18 10 1 16,-13 4-3-16,-3 7 0 15,-4 14-1-15,-12 13 0 16,-8 0-2-16,1-3-1 16,-1 4-3-16,1 2 1 15,-1 5-2-15,1-8 2 16,3-6-2-16,12-8-1 16,4 1-6-16,8-8-1 15,7-6-13-15,12-10-2 16,11-11-78-1,9-10-37-15,15-18 71 16</inkml:trace>
    <inkml:trace contextRef="#ctx0" brushRef="#br0" timeOffset="-442.792">7020-4482 260 0,'3'7'99'0,"-3"-7"-77"0,-3 7 11 15,3-4 2-15,-8 4-15 16,-8 0-3-16,-3 10-6 16,-8 4-2-16,-12 17-5 15,-11 13-1-15,-16 15 1 0,-12 6 0 16,-3 4 0-16,-1 3 2 0,-7 7 1 16,-8 11-3-16,1-1-3 15,-1 1 0-15,11-11-1 16,9-7-5-16,3 0 1 15,4-3-36-15,5-4-13 16,6-6 29-16,9-11 16 16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41.720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5669B39F-D5FC-4A0F-A552-0446DC7C818D}" emma:medium="tactile" emma:mode="ink">
          <msink:context xmlns:msink="http://schemas.microsoft.com/ink/2010/main" type="inkDrawing" rotatedBoundingBox="22139,4756 23283,3842 23308,3874 22165,4788" semanticType="underline" shapeName="Other"/>
        </emma:interpretation>
      </emma:emma>
    </inkml:annotationXML>
    <inkml:trace contextRef="#ctx0" brushRef="#br0">6593-1826 200 0,'-8'14'74'0,"5"-7"-58"0,-13 0 23 16,1-4 4-16,-5 4-6 16,-7 3-2-16,-4 8-11 15,-8 6-4-15,-11 14-12 16,-16 13-1-16,-11 11 3 0,-9 7-4 16,1 0-1-16,-4 3-2 15,-4 4 0-15,0 4-4 0,7-5-2 16,9-2-69-1,7-8-31-15,12-10 52 16,8-10 27-16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06.104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0B86156-DEBD-473B-9744-F449C387664A}" emma:medium="tactile" emma:mode="ink">
          <msink:context xmlns:msink="http://schemas.microsoft.com/ink/2010/main" type="inkDrawing" rotatedBoundingBox="22375,5066 28525,8025 26402,12437 20252,9477" hotPoints="26970,8831 24127,11674 21283,8831 24127,5987" semanticType="enclosure" shapeName="Circle">
            <msink:sourceLink direction="with" ref="{5F00D2CD-6190-46DB-BD52-A805EC51E88D}"/>
            <msink:sourceLink direction="with" ref="{9C346FDB-046F-439A-B69B-479ED8CB0061}"/>
            <msink:destinationLink direction="with" ref="{FBCD8F34-F6AC-4F6F-98D3-51854B0E1AA9}"/>
            <msink:destinationLink direction="with" ref="{70312279-226F-4FDE-A175-2BE85429E52F}"/>
            <msink:destinationLink direction="with" ref="{31C4A58D-8749-4747-AE65-8EA926E28524}"/>
          </msink:context>
        </emma:interpretation>
      </emma:emma>
    </inkml:annotationXML>
    <inkml:trace contextRef="#ctx0" brushRef="#br0">3554 4962 228 0,'-9'8'88'0,"-14"0"-69"0,-22 0-5 0,13-8-5 16,-22-4 1-16,-23-4 3 15,-13-4-2-15,-5-4 1 16,-14 0-7-16,-17 0 1 0,-10-4 4 15,-4-4-2-15,-23-8 3 16,-9-12-4-16,0-17-2 16,-4-15 0-16,-5-21 1 0,14-19 1 15,4-25 1-15,-4-20 2 16,-5-15 4 0,18-5-6-16,10 0 0 0,8 4 0 15,9 0 0-15,14 8 0 16,9 4 0-16,14-3 9 15,13-5 6-15,14 0-6 16,17-16 1-16,19-8-9 16,18 0-3-16,23 0-1 15,26 4 1-15,24 20 1 16,17 5 3-16,14 11-1 16,27 8 0-16,18 12-5 15,10 21-1-15,17 11-8 0,23 5-2 16,-54 27-3-16,108-7-1 15,0 12 3-15,14 15 5 16,4 13 2-16,0 24 1 16,55 20-3-16,-23 32 2 15,4 9-1-15,-22 19-2 16,0 12 0-16,-14 21 0 16,-4 19 0-16,0 13 0 15,-14 32 0-15,4 32 0 16,-17 4-4-16,-32 20 0 15,-14 8-1-15,-13 12 1 16,-22 12 2-16,-19 20 2 16,-27 9-3-16,-32-9 0 15,-27-8 6-15,-27-15 2 0,-31-13 7 16,-32-12 5-16,-41-20-5 16,-23-20 0-16,-27-13-2 15,-44-19-1-15,-24-28-3 16,-45-17 1-16,-22-23-33 15,-55-13-12-15,-17-20 21 16,-24-20 10-16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05.688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68EA5DEC-123B-4FE6-BD74-8038689F24A4}" emma:medium="tactile" emma:mode="ink">
          <msink:context xmlns:msink="http://schemas.microsoft.com/ink/2010/main" type="inkDrawing" rotatedBoundingBox="15104,8380 15358,6908 15459,6925 15206,8398" semanticType="verticalRange" shapeName="Other">
            <msink:sourceLink direction="with" ref="{F43D09F0-77BB-41F9-B58A-E7A0298B89FE}"/>
          </msink:context>
        </emma:interpretation>
      </emma:emma>
    </inkml:annotationXML>
    <inkml:trace contextRef="#ctx0" brushRef="#br0">-1283 1227 368 0,'12'24'140'0,"-24"-4"-109"0,-11 39-9 15,7-24-9-15,-7 20-12 16,-4 17 2-16,-4 18-11 16,4 13-2-16,4 14 5 15,3 7 7-15,5 7 6 0,-1-7-9 16,5-7-3-16,3-17 2 0,0-10 0 16,4-15-62-16,4-13-27 15,8-13 46-15,15-18 22 16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07.254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8DB89B-EAF4-4C9E-B98F-40686097B8E5}" emma:medium="tactile" emma:mode="ink">
          <msink:context xmlns:msink="http://schemas.microsoft.com/ink/2010/main" type="inkDrawing" rotatedBoundingBox="18648,6775 23084,8478 21728,12010 17292,10308" hotPoints="22094,8847 19997,10944 17900,8847 19997,6750" semanticType="enclosure" shapeName="Circle">
            <msink:sourceLink direction="with" ref="{F2D21ED8-B70D-4ECA-BCA3-F015BD2D539C}"/>
            <msink:sourceLink direction="with" ref="{9890C2A5-1850-4509-9C57-3AC2C3801B72}"/>
            <msink:sourceLink direction="with" ref="{804D769A-0FCB-4F6A-B50E-6FCC1143A065}"/>
          </msink:context>
        </emma:interpretation>
      </emma:emma>
    </inkml:annotationXML>
    <inkml:trace contextRef="#ctx0" brushRef="#br0">98 2998 348 0,'9'-28'132'0,"-14"0"-103"16,1-12-8-16,-1 12-9 0,-4-12-9 15,0-17 1-15,-4-11 4 16,-1-17 3-16,0-11-6 15,1-8-3-15,-5-9-1 0,4-4-1 16,5 1 0-16,5 3-3 16,8 5 0-16,5 3 10 15,5-3 5-15,4-1 3 16,0-7 1-16,5 3-4 16,-1 5-2-16,5-1-6 15,0 5-1-15,5 7 1 16,9 5 2-16,4 7 1 15,5 9 1-15,4 12-2 0,-4 7 1 16,-5 9 0-16,-4 12 1 16,-5 8-4-16,-5 4-3 15,-3 3-3-15,-1 1-1 16,0 4 2-16,0 4 0 16,0 0 1-16,0 0 2 15,0 0 1-15,1 0 1 16,-1 0-2-16,0 0-2 15,0 0 1-15,5-4 1 16,-1 4 3-16,1-4 2 16,4 0 3-16,0-1 1 15,14 1-5-15,-5 0-4 0,-4 4-1 16,9 0-1-16,4 0-3 16,9-4 0-16,10 0-1 15,3 0 0-15,-3 0 5 16,-1 0 3-16,-9 8 1 15,1 0 0-15,-5 8-8 16,13 8 0-16,0 12-4 16,10 0 0-16,4 12-1 15,4 0 0-15,0 4 2 16,14-3 4-16,0-5-1 16,5-4 1-16,-10 4 2 15,-8 4 2-15,-5 4-3 16,4 12 0-16,5 13-1 15,5 11-2-15,4 5 0 0,4 7 3 16,-4 0 0-16,5-3 1 16,-1-5 0-16,1 0 2 15,-10 1-1-15,-4-1-1 16,-13 1 1-16,-5 7 1 16,-1 4-3-16,6 21 0 15,-10 20-1-15,-4 11 0 16,-14 9 0-16,-13 16 0 15,-18 8-3-15,-23 3-1 16,0-55-4-16,-55 96 1 16,-17-16 3-16,-14-8 3 15,-23-12 2-15,-26-16 1 0,-14-25 4 16,-28-19 2-16,-31-17 0 16,-13-19 1-16,-37-25-4 15,-9-24-2-15,-22-28 0 16,4-28-1-16,-5-20 0 15,19-36 2-15,9-33-3 16,13-31 0-16,32-21-4 16,23-36 1-16,31-20-58 15,36-24-25-15,64-5 44 16,72-3 21-16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43.327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31C4A58D-8749-4747-AE65-8EA926E28524}" emma:medium="tactile" emma:mode="ink">
          <msink:context xmlns:msink="http://schemas.microsoft.com/ink/2010/main" type="inkDrawing" rotatedBoundingBox="22596,6273 24372,4498 24390,4516 22614,6291" semanticType="callout" shapeName="Other">
            <msink:sourceLink direction="with" ref="{B0B86156-DEBD-473B-9744-F449C387664A}"/>
            <msink:sourceLink direction="with" ref="{9F4B8584-746A-4DE0-B717-0A3C0CB722A1}"/>
          </msink:context>
        </emma:interpretation>
      </emma:emma>
    </inkml:annotationXML>
    <inkml:trace contextRef="#ctx0" brushRef="#br0">7675-1182 220 0,'-8'14'82'0,"-4"-3"-64"0,-15 13 18 15,8-7 4-15,-16 10-10 16,-8 22 0-16,-11 9-6 15,-16 8-3-15,-11 3-11 16,-8 10 2-16,-1 10 2 0,-3 15-5 16,-11-1-1-16,-5 1-6 15,1 9-2-15,-1 8 0 0,5-4 0 16,-5-14 4-16,8-10 5 16,8-7-5-16,12-3-2 15,7-7-48-15,12-11-19 16,8-6 33-16,7-14 16 15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05.422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7FCF03DF-7D7D-4C3A-AD8A-3C08DD5A7ACC}" emma:medium="tactile" emma:mode="ink">
          <msink:context xmlns:msink="http://schemas.microsoft.com/ink/2010/main" type="inkDrawing" rotatedBoundingBox="14780,7513 15681,6877 16072,7430 15171,8067" semanticType="callout" shapeName="Other">
            <msink:sourceLink direction="with" ref="{6071C009-B13F-4D65-BAD5-DBC8034C5937}"/>
            <msink:sourceLink direction="with" ref="{034F516F-72BE-4BA9-AD6A-1CAD5E826DEA}"/>
          </msink:context>
        </emma:interpretation>
      </emma:emma>
    </inkml:annotationXML>
    <inkml:trace contextRef="#ctx0" brushRef="#br0">-1039 1192 320 0,'16'0'121'0,"-20"4"-95"0,-15 9-13 16,3-2-14-16,-11 6-6 16,-12 11 4-16,-11 9 2 15,-8 8 1-15,-4 10 0 16,0-3 0-16,4 0 0 0,-1-4 2 16,1-3 1-16,4-4 12 15,0-3 5-15,3-4-2 16,5-3 0-16,3-3-6 15,4-4 0-15,8-3-7 16,8-4-3-16,8 0-4 16,11 1-1-16,12-5-3 15,7 1 1-15,8 0 16 0,12-4 7 16,8 1-2-16,3-5-1 16,5 1-5-16,-1 0-1 15,8 0-3-15,4 0-1 16,0 0-6-16,0 3 1 15,0 1-7-15,-4-1 0 16,-3-7-8-16,-9 1-1 16,-3-1 4-16,-4-3 5 15,-4-7-18-15,-8 0-6 16,-4-3-107 0,-4-14-49-16,-7-14 96 15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5:25.919"/>
    </inkml:context>
    <inkml:brush xml:id="br0">
      <inkml:brushProperty name="width" value="0.4" units="cm"/>
      <inkml:brushProperty name="height" value="0.8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286 336 276 0,'8'-7'104'0,"-8"7"-81"0,0-7-4 0,0 7-8 15,0-3 2-15,0 3 3 16,0-7 4-16,0 4 2 16,0-1-12-16,0 4 10 0,4 0 6 15,0 4-21-15,-4-1-6 16,0 7-3-16,0 8-1 16,0 9 3-16,0 1 1 15,0 10 1-15,0 10 0 16,4 10 6-16,0 8 6 15,3 13-4-15,1 18-2 16,0 6-6-16,0 0 0 0,-1 8 0 16,5 9 2-16,-4 11-1 15,-1-7-1-15,5 10-2 16,-4 4 1-16,0 4 1 16,-1-5 0-16,-3 8 0 15,0 3 2-15,-4-3-1 16,0 3-1-16,-4 0 1 15,-4 4 1-15,1-4-1 16,-1 4-1-16,0-4-13 16,0-4-4-16,5 1 20 15,-5 3 9-15,0-3-5 16,-4-7-1-16,1 3-4 16,-5-3 1-16,1-4-2 0,-1-6 2 15,5 27-4-15,-1-4 0 16,4-6 3-1,1-7 1-15,-1-4-1 0,0 4-2 16,0-4 1-16,1-10-1 16,-1-6 0-16,4-1 2 15,-4-7-1-15,0 4-1 16,-3-8 1-16,3-2-1 16,-4 3-3-16,5 3 2 15,-1 0 1-15,-4-7 2 16,1-3-3-16,-1 0-2 15,0-3 2-15,5-4 0 16,-5-4 1-16,4-3 2 0,0-3-3 16,1-4 0-16,-1-3 1 15,0-3 0-15,0-8 0 16,1-6 0-16,3-8 0 16,-4 1 2-16,4-11 1 15,0-6 3-15,0-8-1 16,4-3 0-16,0-3-1 15,0-4 0-15,0-3 2 16,0-4 1-16,4-3 3 16,0-3 1-16,4-1 1 15,4 1 0-15,7-4-2 16,4 0 1-16,4 0-2 16,4 0 0-16,4 0-1 0,4-4 0 15,4 4-9-15,3 0-1 16,1 0 6-16,3-3 5 15,0-1 0-15,5 1 0 16,7-4-3-16,4 0-1 16,3 0-3-16,5 4-2 15,-4-1 1-15,7-3-1 16,5 4 0-16,7-7 0 16,4-1 0-16,0 1 0 15,-8 3 2-15,4-7 1 16,4 7-1-16,4 1 1 15,0 2-4-15,0 4-2 16,-4 4-1-16,8-4 3 16,4 0 0-16,3 0 3 15,-7 0-1-15,0 0 2 0,-1 3-2 16,9-3 2-16,-1 3-2 16,-3 4-1-16,-4 0 1 15,11 0-1-15,5 0-3 16,-5-4 2-16,-7 1 1 15,-1-4 2-15,1 0-1 16,3 0-1-16,-3 3 1 16,-8-3 1-16,-4 4-3 15,8-1 0-15,0 1 1 16,-1-4 0-16,-3 0 0 16,-4 0 2-16,-4-4 1 15,4 1 1-15,0-4-2 16,-3 0 1-16,-5 4-2 0,-8-1-1 15,-3 4 1-15,4 0-1 16,-5 0 0-16,5-3 2 16,-1-1-1-16,-3-3-1 15,-4 4 1-15,-4-1-1 16,-1 1 0-16,5-4 2 16,0 4-3-16,0-4-2 15,-1 7 2-15,1-7 2 16,-8 0-2-16,0 0 0 15,-4 4 1-15,8-4 2 16,-4 0-1-16,0 0-1 0,0 4 1 16,0-4-1-16,-3 3 0 15,-5 1 0-15,-4-1-3 16,4 4 2-16,1 0 1 16,3 0 0-16,0 0 0 15,0 0 0-15,-4 0 0 16,1 0 0-16,-5 4 0 15,0-1 0-15,-3 1 0 16,-1 3 0-16,-3 3 0 16,7-3 0-16,-3 3 0 15,7-3 2-15,-3 3-1 16,-1-6-1-16,-3-1 1 16,3 4 1-16,-7 0-1 15,-1-4 2-15,-7 4-2 16,8 0-1-16,-8 0-2 0,11-3 1 15,-7 2 1-15,3-2 0 16,-7-4 0-16,0 0 2 16,-4 3-1-16,-4-3-1 15,-3 0 1-15,-1-3-1 16,-8 3 0-16,1-4 0 16,-4 4 0-16,-1-3 0 15,-3 3 0-15,0-3 0 16,-4 3 0-16,-1-11 0 15,1 4-3-15,0-3 2 16,-4 3 1-16,0-3 0 16,0-1 0-16,0 1 0 15,0 0 0-15,0-4 0 0,0 4 0 16,0-4 0-16,0 4 0 16,0-8 0-16,0 1 2 15,0-7 1-15,-4-4-1 16,0-3-2-16,1 0 3 15,-1-3 0-15,0 3-4 16,4 0 1-16,0 3 0 16,0-3 2-16,0 4-1 15,0-8 2-15,4-3 0 16,0-3 3-16,-1 3-3 16,5-7-2-16,0 1 2 15,4-1 2-15,-1-3-2 16,1-1 0-16,-4 5-1 0,-1-5 1 15,1-6-2 1,4-10-1-16,-5-8-2 0,5 1 1 16,-4-4 1-16,3 4 2 15,-3 6-1-15,0-6-1 16,0 0 1-16,-1-4-1 16,-3-3 0-16,-4-4 0 15,0 4 0-15,4-4 0 16,-4-3 0-16,4 0 0 15,0 0 0-15,0 3 0 16,0 0-3-16,0 7 2 16,-1-3 1-16,1 7 2 15,0-4-3-15,0 4 0 16,4-1 1-16,-4 4 2 0,3 1-3 16,1 2 0-1,4-3 1-15,-1 4 0 16,-3-8 0-16,-4 1 0 0,0 0 0 15,0 3 0-15,0 0 0 16,0 3 2-16,0 1-1 16,-1-1-1-16,-3-6 1 15,0 0-1-15,0-1 0 16,-3 5 0-16,3-5-3 16,-4-3 2-1,0 1 1-15,0-8 0 0,0 0-3 16,0 7 2-16,-4 8 1 0,4-8 2 15,-3 7-1-15,3-4-1 16,0-2 1-16,0-5-1 16,0 1 0-16,-4 3 0 15,5-6 0-15,3 2 2 16,-4-2-1-16,4-1-1 16,4 4-2-16,-1 3 1 15,5 4 1-15,0-1 0 16,0 1 0-16,-1 0 2 15,1-8-3-15,-4-2 0 16,4 6 1-16,-4 0 2 16,4 0-1-16,-1 4-1 15,1 0 1-15,4-1-1 0,-1 1 0 16,1 0 0 0,0 3-3-16,-5 3 2 0,1 4 1 15,0-7 0-15,0 4 0 16,-1-11 0-16,1 4-3 15,0 6 2-15,3 11 1 16,-3-4 2-16,0 8-3 16,0 3-2-16,-1 3 2 15,1 7 0-15,0 3 1 16,0 4 0-16,-4 4-3 16,-1 3 2-16,-3 0-1 15,0 3 0-15,0 4 0 16,-3 3 0-16,-1 0-3 15,-4 4 1-15,-4 6 0 16,-3-6 2-16,-16 7-1 0,4 3-1 16,-16 0 0-16,0 3 0 15,-3 7 3-15,-1-10 0 16,-7 7-2-16,-12-3 2 16,-11 3 1-16,-5 0 0 15,-7-1 0-15,4 1 0 16,-8 4-3-16,-8-4 0 15,-11 6 2-15,3-2 2 16,1-1-2-16,-5 0 0 16,-19-3-1-16,12-3 0 15,4 3 2-15,-8-7 0 0,-12 3 0 16,8-3 0-16,4 3 0 16,-4-3 0-16,-11 4 0 15,11-4 0 1,4 7 0-16,-4-7 0 15,-11 3 0-15,7-3 0 0,0 7 0 16,0-14 2-16,-11 4-3 16,11-8 0-16,8 5 1 15,0-1 0-15,-8 0 0 16,8 0 0-16,8 7 0 16,-4-7 0-16,-8 7 0 15,4-3 2-15,7 3-3 16,9 0 0-16,-4 0 1 15,-1 0 0-15,1-7 0 0,11 0 2 16,0 3-1-16,-3 1-1 16,-5-1 1-16,4-2-1 15,8 2 0-15,4 1 2 16,-3-8-3-16,-1-2 0 16,-4 2 1-16,4-3 0 15,4 1 0-15,0-5 0 16,-4 1 0-16,4 0 0 15,-8 3 0-15,16 0 2 16,4 1-1-16,-1-1-1 16,-3 0 1-16,0 4-1 15,-8-8 0-15,3 5 0 16,5-1 0-16,8 0 0 0,-5 0 0 16,5 1 0-16,3-1 0 15,8 3 2-15,-7 5-1 16,11-1-1-16,3-4 1 15,5 1-1-15,0 7 0 16,0-4 0-16,-1 0 0 16,5 0 0-16,3 3 0 15,9-2 0-15,-1 2 0 16,12 4 2-16,0-7 1 16,7 7 1-16,1 0-2 15,0 0-4 1,11 0 1-16,-4 0 1 15,12 0 2-15,-8 0-1 16,8 0 2-16,-7 0-4 0,7 0-2 16,0 0-1-16,4-3 0 15,-4 3 3-15,3-7 0 16,-3 7-4-16,4-7-1 16,0 7-4-16,4-3 1 15,0-1-6-15,7 1-3 16,1-1 5-16,3 4 3 15,0-10 1-15,1 3 3 16,3 0-5-16,0 0-3 16,1 4-10-16,-1-1-3 15,4-3-12-15,8 4-3 16,7 3-109-16,5 0-50 16,11 0 103-1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54.004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5B49B6CD-1E4B-4507-99A0-9F74DB9BBFF6}" emma:medium="tactile" emma:mode="ink">
          <msink:context xmlns:msink="http://schemas.microsoft.com/ink/2010/main" type="inkDrawing" rotatedBoundingBox="25767,6163 27337,4963 27402,5049 25833,6249" semanticType="callout" shapeName="Other">
            <msink:sourceLink direction="with" ref="{7BE4B43B-ABF4-4AAC-B5E4-649173F34904}"/>
            <msink:sourceLink direction="with" ref="{EF2F9A3D-0B19-44D2-9762-36E3ACF3DE2D}"/>
          </msink:context>
        </emma:interpretation>
      </emma:emma>
    </inkml:annotationXML>
    <inkml:trace contextRef="#ctx0" brushRef="#br0">10580-693 212 0,'41'-14'82'0,"-41"14"-64"15,24 7 29-15,-16 0 7 0,0 1-11 16,-8 6-2-16,0 1-17 15,-8-1-5-15,-8 8-11 16,-9 0-5-16,-15 7 0 0,-18 7 9 16,-7 15 7-16,-17 7-1 15,-16 0 1-15,0 8-6 16,0 7-3-16,0 6-3 16,-17 1-2-16,1 8-1 15,-1-8 0-15,9 0-2 16,0-8 1-16,16-6-9 15,8-1-1-15,16-7-23 16,17-14-10-16,25-8-118 16,24-21-51-1,33-8 107-15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43.689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6B1EEC27-0BAD-45A8-B01D-D0B4211FC919}" emma:medium="tactile" emma:mode="ink">
          <msink:context xmlns:msink="http://schemas.microsoft.com/ink/2010/main" type="inkDrawing" rotatedBoundingBox="23094,6374 24706,4970 24736,5004 23124,6409" semanticType="callout" shapeName="Other">
            <msink:sourceLink direction="with" ref="{9F4B8584-746A-4DE0-B717-0A3C0CB722A1}"/>
            <msink:sourceLink direction="with" ref="{5F00D2CD-6190-46DB-BD52-A805EC51E88D}"/>
          </msink:context>
        </emma:interpretation>
      </emma:emma>
    </inkml:annotationXML>
    <inkml:trace contextRef="#ctx0" brushRef="#br0">7996-723 260 0,'-7'27'99'0,"-1"-16"-77"0,-4 9 20 15,1-3 3-15,-17 11-3 16,-14 17-1-16,-24 20-11 15,-19 8-4-15,-8 2-15 16,-16 12 9-16,-15 16 3 0,-4 7-9 16,4 0-3-16,-4-10-5 0,4 4 1 15,8-4-4-15,15-4-2 16,12-10-77-16,8-10-36 16,11-21 56-16,23-17 30 15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04.521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6071C009-B13F-4D65-BAD5-DBC8034C5937}" emma:medium="tactile" emma:mode="ink">
          <msink:context xmlns:msink="http://schemas.microsoft.com/ink/2010/main" type="inkDrawing" rotatedBoundingBox="14122,6705 15175,8102 14288,8771 13235,7374" hotPoints="14475,7099 14766,8275 13749,8212 13458,7036" semanticType="enclosure" shapeName="Parallelogram">
            <msink:destinationLink direction="with" ref="{7FCF03DF-7D7D-4C3A-AD8A-3C08DD5A7ACC}"/>
          </msink:context>
        </emma:interpretation>
      </emma:emma>
    </inkml:annotationXML>
    <inkml:trace contextRef="#ctx0" brushRef="#br0">-2748 2543 376 0,'-4'24'140'0,"4"-24"-109"0,-8-4-9 0,-3-2-9 15,-5-5-23-15,-7-6-3 16,-8-11 6-16,-8-9 3 16,-3-12 4-16,3-6-3 0,0-3 2 15,4-11 1-15,4-4 0 16,4-6 8-16,8-4 5 15,3 4-11-15,9 7-5 16,7 0 7-16,3 3 4 16,9 0-3-16,7 3-3 15,12 4-10-15,12 0-5 16,11 7-2-16,8 3 1 16,4 14 10-16,0 11 5 0,0 10-3 15,8 13 2-15,3 15-5 16,1 16-1-16,-1 11-6 15,-3 17-3-15,-4 11 2 16,-8 9 2-16,-8 8 7 16,-11 7 2-16,-12 3 6 15,-8 0 2-15,-12 0 2 16,-11-7 2-16,-15-3 1 16,-12-8 1-16,-12-13 0 15,-11-6 0-15,-8-12 0 16,-8-9 0-16,-4-8-6 15,4-9-4-15,0-12-1 16,0-6 1-16,4-10-8 16,4-14-3-16,4-10-13 0,7-8-6 15,12-13 15-15,16-7 6 16</inkml:trace>
    <inkml:trace contextRef="#ctx0" brushRef="#br0" timeOffset="356.895">-3104 1402 364 0,'23'31'137'0,"-8"-27"-106"0,-7 10-34 0,0-1-20 0,0 18-37 16,11 7-12-16,12 4 22 16,15 6 12-16,16 10 23 15,12 8 44-15,11 10 23 0,8 3 8 16,4-3 1-16,0 6-29 16,-4 8-14-16,-8 0-14 15,-7-8-3-15,-8-6 1 16,-8-10 1-16,-12-11-1 15,-7-7 1-15,-8-10-11 16,-12-7-4-16,-8-10-60 16,-7-11-28-16,-8-17 45 0,-4-21 24 15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5:59.024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41A44B1F-8927-4BBC-8C47-529E4A59E898}" emma:medium="tactile" emma:mode="ink">
          <msink:context xmlns:msink="http://schemas.microsoft.com/ink/2010/main" type="writingRegion" rotatedBoundingBox="7387,2950 27756,2971 27750,8919 7381,8898"/>
        </emma:interpretation>
      </emma:emma>
    </inkml:annotationXML>
    <inkml:traceGroup>
      <inkml:annotationXML>
        <emma:emma xmlns:emma="http://www.w3.org/2003/04/emma" version="1.0">
          <emma:interpretation id="{C2332186-1A04-4342-A377-7D1987E70E7B}" emma:medium="tactile" emma:mode="ink">
            <msink:context xmlns:msink="http://schemas.microsoft.com/ink/2010/main" type="paragraph" rotatedBoundingBox="10071,2844 20613,3479 20522,4998 9980,43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28B295C-634A-4D16-93E3-B80D7C79A0E4}" emma:medium="tactile" emma:mode="ink">
              <msink:context xmlns:msink="http://schemas.microsoft.com/ink/2010/main" type="inkBullet" rotatedBoundingBox="10066,2932 10928,2983 10842,4415 9980,4363"/>
            </emma:interpretation>
          </emma:emma>
        </inkml:annotationXML>
        <inkml:trace contextRef="#ctx0" brushRef="#br0">-6368-1691 272 0,'12'13'101'0,"-20"8"-78"0,-4 0-13 0,4-14-13 0,-7 3-4 15,-4-3 2-15,-1 0 7 16,-3-7 6-16,0 0-4 15,-1-4 13-15,1-13 9 0,0-7-8 16,0-4 0-16,-4-10-6 16,3-6-2-16,5-5-6 15,7-2-3-15,1-4 0 16,3-7-1-16,4-7-3 16,4-4 0-16,8-2-5 15,7-1 0-15,5 3-3 16,3 4 0-16,8 7 6 15,4-3 4-15,4 10 6 16,3 10 4-16,-3 7-4 16,4 11-3-16,-5 6-15 0,-3 11-4 15,0 6-7-15,0 11-2 16,0 7 9-16,0 6 7 16,-4 8 7-16,-4 3 2 15,0 7 1-15,-4 7 0 16,1 6 0-16,-5 5 0 15,-7 2-3-15,-5 4 0 16,-7-7-1-16,-4 0 3 16,-7-3 0-16,-5 0 3 15,-3-4-1-15,-8-3 2 16,0-4 0-16,0-6 3 0,-4-8-3 16,3-3-2-16,5-3 2 15,0 0 0 1,0-8 1-16,-1 1 0 15,-7-4 2-15,-4-3 3 0,-3-3-2 16,-5-1-2-16,-3-3-11 16,3-3-4-16,8-4-24 15,8-3-10-15,11-1 23 16,20-9 10-16</inkml:trace>
        <inkml:trace contextRef="#ctx0" brushRef="#br0" timeOffset="458.9468">-6589-2453 284 0,'-4'4'107'0,"-15"6"-83"0,3 14-14 0,12-10-12 16,1 6-2-16,-1 5 1 0,4 2 11 16,0 1 7-16,7 6-7 15,1-3 7-15,4 4 4 0,3-1-8 16,12 1-1-16,8 6-2 15,8 11 2-15,7 6-5 16,5 4-1-16,-5 4-2 16,0 2-2-16,1-2-2 15,-1-4 1-15,-3-3 1 16,-5-1 0-16,1-3-5 16,0-3 1-16,-5-4 0 15,-3-10-1-15,-4-7-7 16,-8-7-5-16,-7-10 9 15</inkml:trace>
      </inkml:traceGroup>
      <inkml:traceGroup>
        <inkml:annotationXML>
          <emma:emma xmlns:emma="http://www.w3.org/2003/04/emma" version="1.0">
            <emma:interpretation id="{9E11CEB7-6A6F-4FE1-BA10-A90DF2BDFD68}" emma:medium="tactile" emma:mode="ink">
              <msink:context xmlns:msink="http://schemas.microsoft.com/ink/2010/main" type="line" rotatedBoundingBox="11407,2924 20613,3479 20523,4973 11317,4419"/>
            </emma:interpretation>
          </emma:emma>
        </inkml:annotationXML>
        <inkml:traceGroup>
          <inkml:annotationXML>
            <emma:emma xmlns:emma="http://www.w3.org/2003/04/emma" version="1.0">
              <emma:interpretation id="{BA1A4922-A0B0-4093-9DE9-7CE69EB605F4}" emma:medium="tactile" emma:mode="ink">
                <msink:context xmlns:msink="http://schemas.microsoft.com/ink/2010/main" type="inkWord" rotatedBoundingBox="11393,3162 11471,3167 11411,4153 11333,4149"/>
              </emma:interpretation>
            </emma:emma>
          </inkml:annotationXML>
          <inkml:trace contextRef="#ctx0" brushRef="#br0" timeOffset="1154.048">-5298-2529 280 0,'0'0'104'0,"-8"7"-81"0,0-3-13 0,4 3-9 16,4 3-3-16,0 4 3 16,4 3 14-16,0 4 5 15,0 3-10-15,-4 3 1 0,4 11 0 0,-4 14-4 16,0 3-2-16,0 4 0 15,0 6 1-15,0 11-5 16,4 0-1-16,-4-4 0 16,0 4 2-16,-4-7-1 15,0-7-1-15,0-7-6 16,-4-14-1-16,4-6-39 16,4-15-17-16,8-13 33 15,8-10 14-15</inkml:trace>
        </inkml:traceGroup>
        <inkml:traceGroup>
          <inkml:annotationXML>
            <emma:emma xmlns:emma="http://www.w3.org/2003/04/emma" version="1.0">
              <emma:interpretation id="{9F4B8584-746A-4DE0-B717-0A3C0CB722A1}" emma:medium="tactile" emma:mode="ink">
                <msink:context xmlns:msink="http://schemas.microsoft.com/ink/2010/main" type="inkWord" rotatedBoundingBox="13974,3079 16228,3215 16138,4709 13884,4573">
                  <msink:destinationLink direction="with" ref="{621582FE-7A70-46C5-9E86-6C5D2CA46C36}"/>
                  <msink:destinationLink direction="with" ref="{FBCD8F34-F6AC-4F6F-98D3-51854B0E1AA9}"/>
                  <msink:destinationLink direction="with" ref="{0D1F0502-C4F7-4476-91D5-39D262823827}"/>
                  <msink:destinationLink direction="with" ref="{97D648FD-1B49-4F6E-8781-F413138F0A3F}"/>
                  <msink:destinationLink direction="with" ref="{0C2085D6-DEC7-4EE6-81E1-4A97EF9D0324}"/>
                  <msink:destinationLink direction="with" ref="{00ED5EE9-FA3A-4E6E-914A-A1DC4FC7935A}"/>
                  <msink:destinationLink direction="with" ref="{31C4A58D-8749-4747-AE65-8EA926E28524}"/>
                  <msink:destinationLink direction="with" ref="{8AA7B06A-04F6-41D2-A584-48918A5E6351}"/>
                  <msink:destinationLink direction="with" ref="{6B1EEC27-0BAD-45A8-B01D-D0B4211FC919}"/>
                  <msink:destinationLink direction="with" ref="{48850195-87C6-4EF2-A495-22339F52F3DD}"/>
                  <msink:destinationLink direction="with" ref="{4071ABEA-D097-4450-B8DC-45C1D5A80C93}"/>
                  <msink:destinationLink direction="with" ref="{EF2F9A3D-0B19-44D2-9762-36E3ACF3DE2D}"/>
                </msink:context>
              </emma:interpretation>
            </emma:emma>
          </inkml:annotationXML>
          <inkml:trace contextRef="#ctx0" brushRef="#br0" timeOffset="2850.1794">-1473-2291 248 0,'0'-10'93'0,"-7"3"-72"0,-1 0-30 0,8 0-20 15,0-3 25-15,8-1 14 16,7-2 37-16,12-1 18 0,8 3-34 15,4 1-5-15,3 3-6 0,5 4-12 16,0 3-4-16,-1 3-3 16,-3 8-1-16,-1 2-3 15,-7 8 2-15,-4 10-1 16,-11 7-2-16,-9 10-2 16,-7 4 1-16,-8 3-2 15,-11 0 2 1,-9 4 1-16,-3-1 2 0,-4-3-1 15,0-10 1-15,4-7 4 16,-4-7 1-16,4-7 1 16,4-3 2-16,7-7 3 15,5-1 5-15,7-6-6 16,11-3 0-16,17-4 18 16,11 3 9-16,11 1-6 15,12 3-5-15,12 6-11 0,8 1-4 16,-1 0-10-16,-3 3-1 15,-8 0-13-15,-8-3-6 16,-12-4-72-16,-3 1-33 16,-12-8 64-16,-12-10 33 15</inkml:trace>
          <inkml:trace contextRef="#ctx0" brushRef="#br0" timeOffset="1919.3751">-2186-1509 316 0,'8'0'121'0,"-20"0"-95"0,-23 0-13 16,12 0-14-16,-8 0-12 15,-12-3-2-15,-3-4 5 16,-4-10 4-16,-1-11 4 15,1-13 7-15,3-11 5 0,1-10 6 16,3-7 2-16,4 0-1 16,8 0 2-16,12 0-8 15,3 0-4-15,13 1-4 16,6-1-3-16,9 0-2 0,7 7-1 16,9 3-7-1,7 7-2-15,11 8 2 16,12 9 1-16,4 4 3 15,8 11 2-15,0 9-1 0,-4 8 1 16,-4 13 3-16,-4 11 0 16,-4 17-4-16,0 10 1 15,-3 14-3-15,-5 10 2 16,-3 1 1-16,-8 6 2 16,-8 4 1-16,-12-1 3 15,-11-3 1-15,-8 1 1 16,-11-8 0-16,-12-6 2 15,-4-8 1-15,-4-6 1 0,-8-7-2 16,1-8 1-16,-5-9-4 16,1-7 0-16,-5-8-1 15,5-9 1-15,-5-8-4 16,5-6 0-16,3-7-12 16,4-4-5-16,4-17-91 15,8-3-41 1,4-11 77-16</inkml:trace>
          <inkml:trace contextRef="#ctx0" brushRef="#br0" timeOffset="2281.4023">-2484-2346 304 0,'27'10'112'0,"-31"-3"-87"0,0 14-57 0,4-4-31 16,8 11-8-16,7 6 4 16,12 7 55-16,12 4 26 15,12 7 51-15,11 10 23 16,4 10-30-16,3 11-15 15,5 3-26-15,0 4-12 0,-1-1-1 16,-7 1-3-16,-12-8 2 0,-3-2-2 16,-12-11-1-16,-5-11 1 15,-6-6-1-15,-9-7 0 16,-4-7 0-16,-7-11-27 16,0-10-9-16,0-10 16 15,-4-24 10-15</inkml:trace>
        </inkml:traceGroup>
        <inkml:traceGroup>
          <inkml:annotationXML>
            <emma:emma xmlns:emma="http://www.w3.org/2003/04/emma" version="1.0">
              <emma:interpretation id="{34FCFEF7-CAFB-4B08-9B25-7B482BB98EA0}" emma:medium="tactile" emma:mode="ink">
                <msink:context xmlns:msink="http://schemas.microsoft.com/ink/2010/main" type="inkWord" rotatedBoundingBox="19507,4161 20568,4225 20556,4428 19494,4364"/>
              </emma:interpretation>
            </emma:emma>
          </inkml:annotationXML>
          <inkml:trace contextRef="#ctx0" brushRef="#br0" timeOffset="11618.3092">2787-1363 244 0,'23'20'90'0,"-15"-13"-70"0,7 0 2 15,-11-3-6-15,0-4-20 16,4 0-4-16,8-4-35 16,3-6-14-16,4 0 10 15,4-8 7-15,1 1 58 16,-1-4 27-16,-4 1-2 15,-3-1-1-15,-1 0-9 16,-3 4-3-16,-1 3-17 16,1 4 5-16,3 7 3 0,4 3-16 15,8 7-6-15,20 10-1 0,23-3 0 16</inkml:trace>
          <inkml:trace contextRef="#ctx0" brushRef="#br0" timeOffset="8661.5902">3516-1474 176 0,'-4'0'66'0,"0"0"-52"0,0 3-3 15,0 0-6-15,0 1-3 0,4-1 3 16,0 1 9-16,0-1 5 15,4-3-9-15,4 0 10 0,4 0 3 16,3 0 0-16,1 0-2 16,3-3-7-16,4 3-4 15,4 0-3-15,0 3 0 16,1 1-6-16,6-1-1 16,1 1-20-16,0-1-7 15,4-3 12-15,0 0 7 16</inkml:trace>
        </inkml:traceGroup>
      </inkml:traceGroup>
    </inkml:traceGroup>
    <inkml:traceGroup>
      <inkml:annotationXML>
        <emma:emma xmlns:emma="http://www.w3.org/2003/04/emma" version="1.0">
          <emma:interpretation id="{941A3DA2-BAF8-487D-A22B-EC3E705B0F61}" emma:medium="tactile" emma:mode="ink">
            <msink:context xmlns:msink="http://schemas.microsoft.com/ink/2010/main" type="paragraph" rotatedBoundingBox="7342,4905 21117,4269 21195,5972 7421,6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CE05D3-F465-4CBF-BB9E-34E8DA2D0D83}" emma:medium="tactile" emma:mode="ink">
              <msink:context xmlns:msink="http://schemas.microsoft.com/ink/2010/main" type="line" rotatedBoundingBox="7342,4905 21117,4269 21195,5972 7421,6609"/>
            </emma:interpretation>
          </emma:emma>
        </inkml:annotationXML>
        <inkml:traceGroup>
          <inkml:annotationXML>
            <emma:emma xmlns:emma="http://www.w3.org/2003/04/emma" version="1.0">
              <emma:interpretation id="{3213C20D-BB38-4FB5-AB11-552A625A9B5E}" emma:medium="tactile" emma:mode="ink">
                <msink:context xmlns:msink="http://schemas.microsoft.com/ink/2010/main" type="inkWord" rotatedBoundingBox="19117,5255 19247,5250 19284,6061 19155,6067"/>
              </emma:interpretation>
            </emma:emma>
          </inkml:annotationXML>
          <inkml:trace contextRef="#ctx0" brushRef="#br0" timeOffset="11123.0364">2537 370 336 0,'4'-11'126'0,"-12"1"-98"0,-3-7-14 0,-1 7-15 16,0-4-6-16,1 0 2 15,-1-3 16-15,4-4 9 16,1-6-9-16,-1-8 12 0,0 1 4 16,0-1-6-16,4-3-1 0,4 0-10 15,4 1-4-15,4 2-1 16,0 1-1-16,0-1-5 15,-1 1-1-15,5-4-17 16,-4-4-5-16,-1-2-19 16,1-1-8-16,0 4-47 15,0-1-20-15,3 8 60 16,-3 3 30-16</inkml:trace>
        </inkml:traceGroup>
        <inkml:traceGroup>
          <inkml:annotationXML>
            <emma:emma xmlns:emma="http://www.w3.org/2003/04/emma" version="1.0">
              <emma:interpretation id="{8A1ACC88-0ACD-4CEB-AE30-97FCF25330E5}" emma:medium="tactile" emma:mode="ink">
                <msink:context xmlns:msink="http://schemas.microsoft.com/ink/2010/main" type="inkWord" rotatedBoundingBox="15569,4525 19368,4350 19419,5475 15621,565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1396.3774">2475-771 392 0,'4'0'148'0,"-4"-6"-115"0,-12-12-20 0,5 8-16 16,-1-4-13-16,-4-3 2 15,4 0 6-15,4 0 4 16,4-4 3-16,4 0 9 0,0-3 5 15,0 0-13-15,4-7-4 16,0-7-1-16,3-3 2 16,5-4-36-16,7 4-15 15,4 3-13-15,4 3-2 16,-3 4 14-16,-5 4 6 16,0-1 28-16,-3 0 12 15</inkml:trace>
          <inkml:trace contextRef="#ctx0" brushRef="#br0" timeOffset="-14246.8379">-880-52 248 0,'20'-3'93'0,"-20"0"-72"0,-8-4-13 0,4 0-8 16,-4 0-6-16,-3 0 1 16,-1 0 3-16,4 0 3 15,1 4 0-15,-1 3 4 0,-4 0 6 16,-3 3-4-1,-1 1-1-15,1-1-1 16,-1 1 3-16,1-1 3 0,3 0-6 16,0 4-1-16,1 0-7 15,-1 0 0-15,1 0-4 16,-5 0 2-16</inkml:trace>
        </inkml:traceGroup>
        <inkml:traceGroup>
          <inkml:annotationXML>
            <emma:emma xmlns:emma="http://www.w3.org/2003/04/emma" version="1.0">
              <emma:interpretation id="{8E4E59AF-A502-4653-B0D7-C74F494E6E4B}" emma:medium="tactile" emma:mode="ink">
                <msink:context xmlns:msink="http://schemas.microsoft.com/ink/2010/main" type="inkWord" rotatedBoundingBox="20592,5062 20829,5051 20861,5751 20625,5762"/>
              </emma:interpretation>
            </emma:emma>
          </inkml:annotationXML>
          <inkml:trace contextRef="#ctx0" brushRef="#br0" timeOffset="29082.6308">4105-641 232 0,'15'7'88'0,"-15"-7"-69"0,-4 4-27 16,1-1-15-16,-5 1-38 15,0-1-14-15,0 4 40 16,1 0 20-16,-1 0 122 31,4 6-50-15,0-2-15-16,0-1-24 0,0 0-12 15,0 1 5 1,-3 3 3-16,-1 3-7 16,0 3-2-16,-3 8 1 0,-1 7 3 15,-4 6 2-15,5 4-5 16,-5 3-2-16,5-3 2 0,-1-1 3 15,4-2 5-15,1 3 1 16,3-4-6-16,0-3-1 16,0-7-2-16,4-7-1 15,0-3-3-15,0-8 1 16,0-2-9-16,0-4-3 16,4-4-26-16,-4-3-10 15,4-7 23-15,0-3 11 16</inkml:trace>
        </inkml:traceGroup>
        <inkml:traceGroup>
          <inkml:annotationXML>
            <emma:emma xmlns:emma="http://www.w3.org/2003/04/emma" version="1.0">
              <emma:interpretation id="{381483F7-130A-49E4-9838-0F25F0FD8921}" emma:medium="tactile" emma:mode="ink">
                <msink:context xmlns:msink="http://schemas.microsoft.com/ink/2010/main" type="inkWord" rotatedBoundingBox="20619,4996 20979,4979 20993,5277 20633,5294"/>
              </emma:interpretation>
            </emma:emma>
          </inkml:annotationXML>
          <inkml:trace contextRef="#ctx0" brushRef="#br0" timeOffset="28569.5619">4275-603 116 0,'-3'-17'44'0,"-5"10"-35"0,0-7 7 15,4 7 0-15,0-3-3 16,0 0 2-16,1-1 3 16,-1 5 1-16,0-1-10 15,-4 0 10-15,0 0 7 0,0 3-5 16,1 4 0-16,-5 4-1 15,0 3 0-15,-3 0-11 16,-1 6-3-16,-3 5-2 16,0 2 2-16,-5 8-1 0,1-1 2 15,-4 4-4-15,4 0 0 16,0-3-1-16,3 0 1 16,9-4-2-16,-1-4-1 15,4-6-4-15,0-3-2 16,1-22-118-1,7-3 67-15,4-10 24 16</inkml:trace>
        </inkml:traceGroup>
        <inkml:traceGroup>
          <inkml:annotationXML>
            <emma:emma xmlns:emma="http://www.w3.org/2003/04/emma" version="1.0">
              <emma:interpretation id="{23226B4B-9889-45C2-A2DE-153AB44C70A9}" emma:medium="tactile" emma:mode="ink">
                <msink:context xmlns:msink="http://schemas.microsoft.com/ink/2010/main" type="inkWord" rotatedBoundingBox="19685,4826 21139,4759 21187,5783 19732,5850"/>
              </emma:interpretation>
            </emma:emma>
          </inkml:annotationXML>
          <inkml:trace contextRef="#ctx0" brushRef="#br0" timeOffset="27652.9939">3190-55 248 0,'0'7'93'0,"-8"-11"-72"15,-3 4-17-15,3-3-11 0,-4-4-11 16,-3-3-2-1,-1-7 14-15,-3-4 7 0,0-3 1 16,3-7 12-16,-3-7 8 0,3 0-5 16,5-7 1-16,-1 4 0 15,4-4 3-15,4 0-11 16,4 0-6-16,8 1 0 16,0-1-1-16,7 0-4 15,5 0 1-15,-1 1-2 16,4 2-2-16,4 4 0 15,4 4 0-15,4 6-6 16,8 4-2-16,4 7-2 16,3 3-1-16,0 11 5 0,-3 3 6 15,-1 7 3-15,-3 6 1 16,-8 8-3-16,-4 7 2 16,-4 3-1-16,-8 7 0 15,1 10 0-15,-9 0 0 16,-3 0 2-16,0 0 0 15,-4 1 0-15,-4-1 2 16,-4 0 3-16,-8-3 4 16,-3-4-2-16,-9-3 1 15,-7-3-5-15,-3-8 0 16,-5-3 1-16,0-3 0 16,0-4 0-16,1-6 2 0,3-5-1 15,4 1 0-15,0-3-1 16,4-4 2-16,3-4-5 15,1-3-1-15,0-3-7 16,3-4 0-16,1-3 3 16,3 0 4-16,1 0-6 15,3 3-3-15,1 4-4 16,-1-1 0-16,0 1-61 16,5 3-30-1,-1 0 52-15</inkml:trace>
          <inkml:trace contextRef="#ctx0" brushRef="#br0" timeOffset="29500.7215">3760 86 260 0,'4'-3'99'0,"-8"-1"-77"0,-4 1-7 0,8 3-7 16,0 0-6-16,0 0 3 15,0 0 13-15,8 0 8 16,-4 0-13-16,7 0 4 0,1 0 3 16,4 0-5-16,-1 0 2 15,4 0-8-15,1 0-1 16,3 0 2-16,8-3 1 0,12 3-14 15,7 0-5 1,8 0-2-16,12 3 4 0,7 0-8 16,1 1-1-16,-4-1-98 15,-8 1-44 1,-16-4 80-16</inkml:trace>
        </inkml:traceGroup>
        <inkml:traceGroup>
          <inkml:annotationXML>
            <emma:emma xmlns:emma="http://www.w3.org/2003/04/emma" version="1.0">
              <emma:interpretation id="{034F516F-72BE-4BA9-AD6A-1CAD5E826DEA}" emma:medium="tactile" emma:mode="ink">
                <msink:context xmlns:msink="http://schemas.microsoft.com/ink/2010/main" type="inkWord" rotatedBoundingBox="12561,5681 17195,5467 17210,5796 12577,6010">
                  <msink:destinationLink direction="with" ref="{7FCF03DF-7D7D-4C3A-AD8A-3C08DD5A7ACC}"/>
                </msink:context>
              </emma:interpretation>
            </emma:emma>
          </inkml:annotationXML>
          <inkml:trace contextRef="#ctx0" brushRef="#br0" timeOffset="-13799.52">-1736-17 312 0,'11'10'118'0,"-18"-10"-92"0,-5 4-16 0,4-4-14 0,-7 0-5 16,-5 0 3-16,1 0 4 16,-4-4 3-16,-1 1 0 15,1-1-1-15,-4-3 3 0,4 1-2 16,0-5-1-16,-1 1 1 16,5 0-1-16,3-1 0 15,1 4 0-15,3 0-7 16,1 1 0-16,-1-1 1 15,0-4 3-15</inkml:trace>
          <inkml:trace contextRef="#ctx0" brushRef="#br0" timeOffset="-13415.798">-2864 28 196 0,'-8'10'74'0,"-4"-6"-58"0,-3-1-2 15,3-3-3-15,-7 0-8 16,0 0 0-16,-1 0 1 16,1-3 2-16,-1 3-3 15,1 0 7-15,4 0 3 0,-1 0-4 16,-3 0-1-16,-1 0-9 15,-3-4-4-15,0-3 3 16,0-3 0-16</inkml:trace>
          <inkml:trace contextRef="#ctx0" brushRef="#br0" timeOffset="-13057.2247">-3891 7 192 0,'-20'4'71'0,"5"-4"-55"0,-12 6-5 0,15-2-5 16,0-1-6-16,-3 1 2 0,-1 3 10 15,5-4 4-15,-1 1-7 16,-3-4 3-16,-1 0 4 0,1 0-8 16,3 0-2-16,0-4-4 15,5 1-2 1,-1-1-15-16,0 1-7 0,0-4 11 15,-7-3 7-15</inkml:trace>
          <inkml:trace contextRef="#ctx0" brushRef="#br0" timeOffset="-8479.7367">-2504 48 236 0,'0'0'88'0,"-7"-3"-69"0,-5 6-11 0,4-3-9 0,0 0-19 15,8 0-4-15,0 0-25 16,0 0-9-16,4-3 29 16,4-4 15-16</inkml:trace>
          <inkml:trace contextRef="#ctx0" brushRef="#br0" timeOffset="-8911.1438">-3465 124 288 0,'8'7'110'0,"-8"-3"-86"0,0-1-9 0,-8 0-10 16,0 1-11-16,-3-1 1 15,-5 1-6-15,1-4-1 16,-1 0 7-16,5-4-13 0,-1 1-3 0,4-4-71 15,4 0-31 1,4-3 63-16</inkml:trace>
          <inkml:trace contextRef="#ctx0" brushRef="#br0" timeOffset="-7831.9608">-558 21 88 0,'27'10'35'0,"-27"1"-27"0,0 9-2 0,-4-13-3 16</inkml:trace>
          <inkml:trace contextRef="#ctx0" brushRef="#br0" timeOffset="-8101.7599">-1399 190 304 0,'19'0'115'0,"-19"0"-89"0,-4 0-14 0,1 0-11 16,-5-4-25-16,-8 4-7 0,5 0 17 16,-1-3 6-1</inkml:trace>
          <inkml:trace contextRef="#ctx0" brushRef="#br0" timeOffset="-14713.5095">485 97 312 0,'15'0'118'0,"-19"-4"-92"0,-3 1-18 0,-1-1-15 15,-8 1-12-15,-7-4 1 16,-8 0 3-16,-8 0 2 16,4 0 8-16,-3 0 2 0,3 1 3 15,0-1 2-15,4 3 3 16,0 1 0-16,0-1 0 16,-4 1-8-16,0-4 0 15,4 0 1-15,-4 0 1 0</inkml:trace>
        </inkml:traceGroup>
        <inkml:traceGroup>
          <inkml:annotationXML>
            <emma:emma xmlns:emma="http://www.w3.org/2003/04/emma" version="1.0">
              <emma:interpretation id="{6C3C8AF6-23C4-4599-BEDF-53BB36D31FA7}" emma:medium="tactile" emma:mode="ink">
                <msink:context xmlns:msink="http://schemas.microsoft.com/ink/2010/main" type="inkWord" rotatedBoundingBox="11447,5690 11801,5673 11803,5712 11448,5728"/>
              </emma:interpretation>
            </emma:emma>
          </inkml:annotationXML>
          <inkml:trace contextRef="#ctx0" brushRef="#br0" timeOffset="-12667.4273">-4907 7 244 0,'-8'7'93'0,"-3"-7"-72"0,-12 7-8 0,7-7-8 0,-7 0-10 16,-8 0 1-16,4 0 2 16,0-4 1-16,3 4 1 15,1 0 0-15,4 0 0 0,-1 0 0 16,-3 0 0-16,4 0-16 15,-1-3-4-15,1-4 10 16,-4-3 5-16</inkml:trace>
        </inkml:traceGroup>
        <inkml:traceGroup>
          <inkml:annotationXML>
            <emma:emma xmlns:emma="http://www.w3.org/2003/04/emma" version="1.0">
              <emma:interpretation id="{0DBD698D-20D9-4904-B88D-36D890C5C070}" emma:medium="tactile" emma:mode="ink">
                <msink:context xmlns:msink="http://schemas.microsoft.com/ink/2010/main" type="inkWord" rotatedBoundingBox="7383,5800 11982,5588 11993,5813 7394,6026">
                  <msink:destinationLink direction="with" ref="{DFF9F802-D24E-4177-8ED1-34D4DB0935D3}"/>
                  <msink:destinationLink direction="with" ref="{4CDF071D-4868-4B7B-9993-7535416E12E9}"/>
                  <msink:destinationLink direction="with" ref="{239B8118-7CBF-4E69-AAB8-54F6C40AA786}"/>
                </msink:context>
              </emma:interpretation>
            </emma:emma>
          </inkml:annotationXML>
          <inkml:trace contextRef="#ctx0" brushRef="#br0" timeOffset="-9451.9352">-4725 121 288 0,'8'-4'110'0,"-12"1"-86"0,-4-1-13 15,1 1-13-15,-1 3-11 0,-4-3-2 16,1 3-12 0,3 0-3-16,0 0-63 0,0 0-27 15,1-4 62-15,3-6 30 16</inkml:trace>
          <inkml:trace contextRef="#ctx0" brushRef="#br0" timeOffset="-12280.63">-5926 35 200 0,'-23'7'74'0,"7"-4"-58"0,-7 0-6 0,7 1-8 0,5-4-3 15,-5 3 2 1,5 1 6-16,-1 3 4 0,-4 0-6 16,1-1-1-16,-1 1 0 0,-3-3-5 15,0-1-1-15,-1 1-13 16,1-1-5-16,-4-3-49 15,3 0-20 1,-11 0 46-16</inkml:trace>
          <inkml:trace contextRef="#ctx0" brushRef="#br0" timeOffset="-11978.5551">-6907 45 272 0,'-8'0'104'0,"-15"-3"-81"0,-16-1-81 0,16 1-43 0,-8-1 44 16,-4 1 29-16</inkml:trace>
          <inkml:trace contextRef="#ctx0" brushRef="#br0" timeOffset="-11518.7223">-8093 79 240 0,'-4'4'90'0,"-3"-4"-70"0,-1 7-5 0,0-7-6 15,-4 3-8-15,-3 1-1 16,-1-1-2-16,1 1 1 0,-1-1 1 16,1 0 4-16,-1 1 5 0,1-1 1 15,-1 1 2 1,-3-4-6-16,0 0-4 0,-5-4-6 15,1 1-2-15,-4-4-68 16,4 0-30 0,-1 0 53-16</inkml:trace>
          <inkml:trace contextRef="#ctx0" brushRef="#br0" timeOffset="-10432.924">-7697 159 220 0,'0'0'82'0,"-8"-4"-64"0,-4 1 2 0,4-1-4 16,1 4-9-16,7 0 1 15,-8 0-5-15,4 0-2 0,0 0 0 16,0 0-39-16,-4-7-16 0,-7-6 27 15,-1-5 13-15</inkml:trace>
          <inkml:trace contextRef="#ctx0" brushRef="#br0" timeOffset="-11080.3865">-9019 117 296 0,'0'4'112'0,"-16"3"-87"0,-11 3-13 16,8-7-14-16,-4 1-7 16,-1-1 0-16,-3 1 12 15,-4-1 5-15,4 1-3 16,4-1 8-16,-1-3 4 0,5 0-9 16,0 0-4-16,7-3-72 15,0-8-31-15,9-6 50 16,14-7 24-16</inkml:trace>
        </inkml:traceGroup>
      </inkml:traceGroup>
    </inkml:traceGroup>
    <inkml:traceGroup>
      <inkml:annotationXML>
        <emma:emma xmlns:emma="http://www.w3.org/2003/04/emma" version="1.0">
          <emma:interpretation id="{80ED65DB-B359-479D-AB8A-F73B9537363E}" emma:medium="tactile" emma:mode="ink">
            <msink:context xmlns:msink="http://schemas.microsoft.com/ink/2010/main" type="paragraph" rotatedBoundingBox="17606,5586 27754,5596 27750,8919 17603,890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0C1B2F9-C6E1-4C06-888B-D7CBF78D6446}" emma:medium="tactile" emma:mode="ink">
              <msink:context xmlns:msink="http://schemas.microsoft.com/ink/2010/main" type="inkBullet" rotatedBoundingBox="17606,6361 18035,6362 18035,6420 17605,6419"/>
            </emma:interpretation>
            <emma:one-of disjunction-type="recognition" id="oneOf1">
              <emma:interpretation id="interp1" emma:lang="" emma:confidence="0">
                <emma:literal>-</emma:literal>
              </emma:interpretation>
            </emma:one-of>
          </emma:emma>
        </inkml:annotationXML>
        <inkml:trace contextRef="#ctx0" brushRef="#br0" timeOffset="26112.3452">1326 669 148 0,'-35'27'57'0,"19"-17"-44"0,-15 4-4 15,12-10-2-15,-8-1-6 16,-8-3 2-16,-8 0-2 15,-3-3 2-15,-1-1-2 16,5 1-1-16,3-1 1 0,8 4-45 16,12 0-18-1,19 0 31-15</inkml:trace>
      </inkml:traceGroup>
      <inkml:traceGroup>
        <inkml:annotationXML>
          <emma:emma xmlns:emma="http://www.w3.org/2003/04/emma" version="1.0">
            <emma:interpretation id="{6FFEECDD-6518-4CF8-8F8A-4E6B7471099A}" emma:medium="tactile" emma:mode="ink">
              <msink:context xmlns:msink="http://schemas.microsoft.com/ink/2010/main" type="line" rotatedBoundingBox="18346,5586 27754,5596 27752,6752 18345,6743"/>
            </emma:interpretation>
          </emma:emma>
        </inkml:annotationXML>
        <inkml:traceGroup>
          <inkml:annotationXML>
            <emma:emma xmlns:emma="http://www.w3.org/2003/04/emma" version="1.0">
              <emma:interpretation id="{10D21B02-804E-41B7-918E-6B20F9F28F58}" emma:medium="tactile" emma:mode="ink">
                <msink:context xmlns:msink="http://schemas.microsoft.com/ink/2010/main" type="inkWord" rotatedBoundingBox="18346,6230 20245,6232 20244,6383 18345,6381">
                  <msink:destinationLink direction="with" ref="{DFF9F802-D24E-4177-8ED1-34D4DB0935D3}"/>
                </msink:context>
              </emma:interpretation>
            </emma:emma>
          </inkml:annotationXML>
          <inkml:trace contextRef="#ctx0" brushRef="#br0" timeOffset="10544.1112">3535 586 332 0,'-8'7'123'0,"-7"-4"-95"0,-8 8-8 16,7-8-11-16,-3 4-16 15,-1 0-3-15,-3 0 3 16,4 3 4-16,-5-3 2 16,5 0 1-16,0-4 0 0,-1-3 0 0,5 0 2 15,-1 0-1-15,5 0-1 16,-1-3-6-16,0-4-4 16,1-3-60-16,-5-1-27 15,1-6 48-15,-1 3 24 16</inkml:trace>
          <inkml:trace contextRef="#ctx0" brushRef="#br0" timeOffset="10765.0656">2934 627 240 0,'-7'11'90'0,"-9"-11"-70"0,-7 6 6 0,7-2-3 0,-3-1-18 15,0 1-4-15,-5-1-1 16,5 4-1-16,0-3 1 16,7-1 0-16,4 0 0 0,0-3-5 15,1 0-1-15,3-6-55 16,-4-8-21-16,0-3 41 16,-3-1 21-16</inkml:trace>
          <inkml:trace contextRef="#ctx0" brushRef="#br0" timeOffset="25734.2749">2388 689 144 0,'-8'-7'55'0,"-4"0"-43"0,-11-3-6 15,12 3-3-15</inkml:trace>
          <inkml:trace contextRef="#ctx0" brushRef="#br0" timeOffset="25883.3965">2229 651 252 0,'0'0'96'0,"-12"-3"-75"0,4-1-3 15,1 1-6-15,-5 0-9 0,-3-4-2 16,-5 0-3-16,-3 3 1 16,0-3 1-16,-1 1-7 0,-3 2-3 15,0-3-16-15,0 0-7 16,0 0 18-16,-4 1 10 16</inkml:trace>
          <inkml:trace contextRef="#ctx0" brushRef="#br0" timeOffset="25947.2257">1678 538 192 0,'-27'3'74'0,"12"-6"-58"0</inkml:trace>
        </inkml:traceGroup>
        <inkml:traceGroup>
          <inkml:annotationXML>
            <emma:emma xmlns:emma="http://www.w3.org/2003/04/emma" version="1.0">
              <emma:interpretation id="{5F00D2CD-6190-46DB-BD52-A805EC51E88D}" emma:medium="tactile" emma:mode="ink">
                <msink:context xmlns:msink="http://schemas.microsoft.com/ink/2010/main" type="inkWord" rotatedBoundingBox="22137,6119 23350,6120 23349,6348 22136,6346">
                  <msink:destinationLink direction="with" ref="{6B1EEC27-0BAD-45A8-B01D-D0B4211FC919}"/>
                  <msink:destinationLink direction="with" ref="{B0B86156-DEBD-473B-9744-F449C387664A}"/>
                  <msink:destinationLink direction="with" ref="{8AA7B06A-04F6-41D2-A584-48918A5E6351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9232.5328">6423 617 332 0,'23'3'126'0,"-11"-3"-98"0,-1 0-5 15,-7 0-11-15,0 0-21 16,4 4-7-16,-1-1-11 15,5 1-6-15,4 3 18 16,3-1-4-16,0 1 2 0,5-3-84 16,3-4-37-1,4-4 70-15</inkml:trace>
          <inkml:trace contextRef="#ctx0" brushRef="#br0" timeOffset="18992.2041">5427 596 424 0,'50'4'159'0,"-38"-11"-124"0,3 7-18 16,-7-4-18-16,0-3-12 16,7-3 2-16,4 0 9 15,5-1 3-15,7 1 1 16,4-4 5-16,3 7 3 0,5 1-3 0,0-1-2 15,-1 0-5-15,5-4-2 16,-5 5-13-16,1-5-5 16,0 1-55-16,-5 0-24 15,1-1 51-15,0-3 24 16</inkml:trace>
        </inkml:traceGroup>
        <inkml:traceGroup>
          <inkml:annotationXML>
            <emma:emma xmlns:emma="http://www.w3.org/2003/04/emma" version="1.0">
              <emma:interpretation id="{7BE4B43B-ABF4-4AAC-B5E4-649173F34904}" emma:medium="tactile" emma:mode="ink">
                <msink:context xmlns:msink="http://schemas.microsoft.com/ink/2010/main" type="inkWord" rotatedBoundingBox="23934,6231 25915,6218 25916,6377 23935,6391">
                  <msink:destinationLink direction="with" ref="{70312279-226F-4FDE-A175-2BE85429E52F}"/>
                  <msink:destinationLink direction="with" ref="{5B49B6CD-1E4B-4507-99A0-9F74DB9BBFF6}"/>
                  <msink:destinationLink direction="with" ref="{EF2F9A3D-0B19-44D2-9762-36E3ACF3DE2D}"/>
                </msink:context>
              </emma:interpretation>
            </emma:emma>
          </inkml:annotationXML>
          <inkml:trace contextRef="#ctx0" brushRef="#br0" timeOffset="19461.9254">7225 644 448 0,'27'11'167'0,"-23"-11"-129"0,4 0-51 0,-8 0-30 15,0 0-14-15,0 0 4 16,0 0 10-16,8-4 7 15,3-3 20-15,5-3-15 0,7 0-6 16,4-4 20-16,4-7 8 0</inkml:trace>
          <inkml:trace contextRef="#ctx0" brushRef="#br0" timeOffset="19699.3845">7752 641 400 0,'31'14'148'0,"-23"-11"-115"0,4 1-9 15,-9-4-13-15,1 0-18 16,0 0-3-16,4 0-1 16,7-4-1-16,1 1 7 15,3-4-4-15,5 0 1 0,7-3-53 0,3-1-22 16,9-6-33-1,4 0-11 1,-1 0 69-16</inkml:trace>
          <inkml:trace contextRef="#ctx0" brushRef="#br0" timeOffset="19892.0054">8392 531 128 0,'23'10'49'0,"-15"-6"-38"0,-1 6 28 0,-3-7 11 16,0 8 2-16,0-1 2 15,4 4-19-15,3 3-9 16,1 0-15-16,4-3-5 0,3-4-2 15,4-3-7-15,4-7-2 16,4-7-14-16,4-3-5 16,4-4-1-16,0 0 1 0,-4-3 4 15,0 3 2 1,-4 4-51-16,-4 0-22 16,-4-4 47-16</inkml:trace>
          <inkml:trace contextRef="#ctx0" brushRef="#br0" timeOffset="20047.9057">8965 569 208 0,'4'24'79'0,"-4"-10"-61"0,8 6 17 16,-8-13 5-16,4 3-14 16,4 4-3-16,-1-3 2 15,1-1 1-15,0-3-13 16,3-7 1-16,5 0 2 0,-1-7-10 16,9-3-4-16,3-1-41 15,0-6-16-15,8 0 27 0,4 0 14 16</inkml:trace>
        </inkml:traceGroup>
        <inkml:traceGroup>
          <inkml:annotationXML>
            <emma:emma xmlns:emma="http://www.w3.org/2003/04/emma" version="1.0">
              <emma:interpretation id="{CC7D76D2-A962-48C6-80C2-25A96D0E3606}" emma:medium="tactile" emma:mode="ink">
                <msink:context xmlns:msink="http://schemas.microsoft.com/ink/2010/main" type="inkWord" rotatedBoundingBox="26358,5595 27754,5596 27752,6752 26357,6751"/>
              </emma:interpretation>
            </emma:emma>
          </inkml:annotationXML>
          <inkml:trace contextRef="#ctx0" brushRef="#br0" timeOffset="55281.2293">10604-97 264 0,'17'22'101'0,"-17"-15"-78"0,0 8 11 0,0-15 1 15,-9 7-15-15,-7 1-1 16,0-1 9-16,-17 7 6 15,-8 8-18-15,-16 7-8 0,-17 15-4 0,-16 7 3 16,9 7 4-16,-1 7-4 16,0 1-2-16,0-1-5 15,9 0 0-15,-1-6-2 16,9-8-2-16,16-8-44 16,8-7-20-16,33-21 35 15</inkml:trace>
          <inkml:trace contextRef="#ctx0" brushRef="#br0" timeOffset="20315.1072">9954 920 460 0,'35'10'170'0,"-28"-10"-132"0,1 4-28 0,-8-4-21 16,4-4-23-16,0 4-2 0,7-6-26 15,13-1-13-15,7 0 40 16,11-4-2-16,5 1 4 0,3-4-6 16,1 0-1-16,-5 1-11 15,-7-5-12 1,-4-2 25-16,-4 3 20 15,-8-1 12-15</inkml:trace>
          <inkml:trace contextRef="#ctx0" brushRef="#br0" timeOffset="55537.0336">10939 456 368 0,'-32'94'140'0,"-9"-36"-109"0,-33 44 11 0,25-58-3 15,-24 14-18-15,-17 7-4 16,-8-7-13-16,8 1-4 16,0-23-1-16,8-7-88 0,17-29-39 0,24-29 64 15,41-29 34-15</inkml:trace>
          <inkml:trace contextRef="#ctx0" brushRef="#br0" timeOffset="20450.6254">10531 806 312 0,'8'31'115'0,"0"-17"-89"0,-1 7 25 16,-3-11 6-16,4 1-20 16,0 2-4-16,7 1-17 15,12-4-5-15,4 1-7 16,8-1-5-16,12 0 0 0,7-10-61 15,4-6-28-15,19-19 43 0,24-12 24 16</inkml:trace>
        </inkml:traceGroup>
      </inkml:traceGroup>
      <inkml:traceGroup>
        <inkml:annotationXML>
          <emma:emma xmlns:emma="http://www.w3.org/2003/04/emma" version="1.0">
            <emma:interpretation id="{F43D09F0-77BB-41F9-B58A-E7A0298B89FE}" emma:medium="tactile" emma:mode="ink">
              <msink:context xmlns:msink="http://schemas.microsoft.com/ink/2010/main" type="line" rotatedBoundingBox="19235,7637 24059,7695 24044,8921 19220,8863">
                <msink:destinationLink direction="with" ref="{68EA5DEC-123B-4FE6-BD74-8038689F24A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04D769A-0FCB-4F6A-B50E-6FCC1143A065}" emma:medium="tactile" emma:mode="ink">
                <msink:context xmlns:msink="http://schemas.microsoft.com/ink/2010/main" type="inkWord" rotatedBoundingBox="19235,7637 20527,7652 20514,8677 19223,8662">
                  <msink:destinationLink direction="with" ref="{0B8DB89B-EAF4-4C9E-B98F-40686097B8E5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0550.2262">2709 2598 176 0,'12'-7'68'0,"-16"4"-52"0,-4-1-19 16,1 1-11-16,-1-1 0 0,-4 4 5 15,1-7 28-15,-1 0 12 16,0-3-15-16,1 0 14 0,-1-4 4 15,1 0-7-15,-1-3-3 16,0-7-6-16,1-4-1 16,-1-3-3-16,4-3 1 15,4-1 1-15,4 1-1 16,0 0-3-16,4 3 0 16,4 0-5-16,0-1-2 15,7 1-2-15,1 4 0 16,3-1 0-16,1 4 1 15,7 4-2-15,8 2-2 16,7 8-2-16,1 0 1 16,0 3-1-16,-1 7 0 0,-3 0 2 15,-4 3 0-15,-4 4-3 16,-4 7 2-16,-4 7-1 16,0 3 0-16,-3 7 0 15,-1 3-2-15,-7 1 3 16,-1 6 0-16,-3 4-2 15,-8 0 2-15,-4-1-1 16,-3 1 0-16,-1 3 2 16,-4-3 0-16,-3-4 0 15,-5-3 0-15,1-3-3 16,-4-4 0-16,-4-7 4 16,-4-7 1-16,-8-3 0 15,-4-7 1-15,4-4 0 16,5-3 1-16,-1 0-2 0,4-3 1 15,3-4 0-15,5 0 1 16,0-3 9-16,0-7 6 16,-1-8-21-16,1-6-7 15,0-3 1-15,4-4 1 16,3-3 0-16,4 3 0 16,9 3-7-16,6 4-2 15,5 4-40-15,8 3-15 16,3 3 36-16,0 0 20 15</inkml:trace>
          <inkml:trace contextRef="#ctx0" brushRef="#br0" timeOffset="31437.3547">3252 1967 296 0,'12'4'110'0,"-8"-8"-86"0,-8 4-15 0,4 0-14 16,0 0 1-16,0-3 4 0,4 0 14 15,7-4 8-15,5 7-11 16,3 0 7-16,1 0 3 0,3 3-7 16,0 4-1-16,0 0-7 15,-3 3-4-15,-1 4-4 16,-3 3 1-16,-1 4 1 15,-3 3 0-15,-5 4-3 16,1 3 0-16,0 3 2 16,-4 0 0-16,-4 4 1 15,0 0 0-15,-4 0-3 16,-4 0 2-16,-3-3 1 16,-5-1 0-16,-7 0-3 15,-4 4 2-15,-4-3 1 16,-4 3 0-16,4-7 0 15,0 0 0-15,4-7 0 0,3 0 2 16,1-3-1-16,4-4-1 16,3-3 1-16,5-1 1 15,3-2-1-15,0-1 2 16,4-3-2-16,4 3 2 16,0-3-2-16,0 0 2 15,8 0 0-15,0 0 1 16,3 0 9-16,5-4 6 15,7 4-4-15,8 0 2 16,4 0-1-16,4 3-1 16,3 1 1-16,5 2 3 15,-1 1-5-15,1 3 0 0,-1 1-6 16,-3-1-3 0,-4 0-5-16,-4 0 0 0,-4-3-5 15,-4-4-1-15,-8-6-101 16,-3-21-45-16,-1-21 77 15,12-7 39-15</inkml:trace>
        </inkml:traceGroup>
        <inkml:traceGroup>
          <inkml:annotationXML>
            <emma:emma xmlns:emma="http://www.w3.org/2003/04/emma" version="1.0">
              <emma:interpretation id="{9C346FDB-046F-439A-B69B-479ED8CB0061}" emma:medium="tactile" emma:mode="ink">
                <msink:context xmlns:msink="http://schemas.microsoft.com/ink/2010/main" type="inkWord" rotatedBoundingBox="22868,7718 24058,7732 24044,8921 22853,8906">
                  <msink:destinationLink direction="with" ref="{B0B86156-DEBD-473B-9744-F449C387664A}"/>
                </msink:context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3766.5643">6853 2188 220 0,'-8'-7'82'0,"0"0"-64"0,5-3 15 0,-1 3 2 16,4 0-5-16,0 0 2 16,0 0-14-16,0 0-3 15,0 0-9-15,0 1 3 0,4-1 3 16,-1 0-4-16,5-4 0 16,0 1 7-16,7-4 2 0,1 1-4 15,7 6-3-15,4 0 1 16,0 3 0-16,4 4-5 15,4 0-4-15,0 4-4 16,0 3 1-16,0 3-1 16,0 7 0-16,0 0 2 15,0 8 2-15,-4 6-3 16,-4 3-2-16,-4 7-1 16,-7 4 3-16,-9 0-2 15,-3-4 1-15,-8-3 0 16,-11 0 0-16,-16-7-9 15,-12 0-5-15,-7-10 19 16,-5-7 11-16,1-4-6 0,4-7-1 16,3-3-3-16,5-3 0 15,7-4 2-15,4 0 1 16,8-3-1-16,7 3 1 16,4-3-4-16,9 3 0 15,6 0-3-15,9 0-3 16,7 7-9-16,9 3-5 15,14 8 4-15,9 13 3 16,3 10-5-16,0 4-3 16,0 14 7-16,-7 3 4 15,-8 4 2-15,-8 3 1 16,-8-4 3-16,-11 1 0 0,-16-4 3 16,-12-7 1-16,-15-3 3 15,-12-4 1 1,-11-6 1-16,-4-8 2 0,-4-6 6 15,-8-7 4-15,-3-7-8 16,-5-7-2-16,1-4-4 16,3-6-1-16,8-7-3 15,12-8 1-15,11-9-59 16,12-18-27-16,12-13 39 16,30-4 23-16</inkml:trace>
          <inkml:trace contextRef="#ctx0" brushRef="#br0" timeOffset="32896.2002">6399 2812 348 0,'4'10'129'0,"-11"-7"-100"0,-1-3-15 0,0 0-12 16,-7-7-15-16,-5-3 1 15,-3-7 6-15,-4-7 3 16,0-7 3-16,3-7 2 0,1 0 1 16,4-3 5-16,3-1 5 15,5-3-1-15,3 1 1 16,0-1-1-16,4 4 0 15,4-1-6-15,0 4-4 16,0 0-1-16,8 4-1 16,4 0-5-16,3-1-1 15,4 4 9-15,5 3 7 16,3 4 5-16,0 4 0 16,0 2-1-16,0 8-1 0,0 3-5 15,1 0-3-15,-1 4-5 16,-4 3 0-16,0 3-5 15,0 4 1-15,-3 0-3 16,-1 3 2-16,-3 1 1 16,-1 3 2-16,-3-1-1 15,-4 1 1-15,-5 0 0 16,1 3 0-16,-4 4 0 16,-4 3 0-16,1 4 2 15,-1 3 0-15,0 3 0 16,-4 0 2-16,0-3-3 15,-3 4 0-15,-1-8 1 16,-3 4 0-16,-1-3-3 16,1 3 2-16,-1-3 3 0,1-1 1 15,-1-3-4-15,1 0 1 16,-1 0 0-16,1 1 0 16,-1-5-3-16,1-2 2 15,-1-5 1-15,1-2 2 16,-1-4-1-16,1-1 2 15,-1 1 0-15,1-3 1 16,-1-1-2-16,1-3-2 16,3 0 1-16,0-3-1 15,1-1-7-15,3 1 0 0,4-4-76 16,4-7-32-16,8-10 56 16,7-14 29-16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42.518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4071ABEA-D097-4450-B8DC-45C1D5A80C93}" emma:medium="tactile" emma:mode="ink">
          <msink:context xmlns:msink="http://schemas.microsoft.com/ink/2010/main" type="inkDrawing" rotatedBoundingBox="21891,5898 23528,4322 23555,4350 21919,5926" semanticType="callout" shapeName="Other">
            <msink:sourceLink direction="with" ref="{9F4B8584-746A-4DE0-B717-0A3C0CB722A1}"/>
            <msink:sourceLink direction="with" ref="{DFF9F802-D24E-4177-8ED1-34D4DB0935D3}"/>
          </msink:context>
        </emma:interpretation>
      </emma:emma>
    </inkml:annotationXML>
    <inkml:trace contextRef="#ctx0" brushRef="#br0">6818-1371 164 0,'0'21'63'0,"-4"-11"-49"0,-4 7 9 15,1-10 3-15,-5 7 2 16,0 3 3-16,-7 0-3 16,-4 7 0-16,-12 4-16 15,-8 10 4-15,-7 7 4 0,-4 10-5 16,-8 7 0-16,-8 7-7 16,-12 0 0-16,-11 10-5 15,-4 7 0-15,4 10-1 16,-7 1 1-16,-5-4-2 15,4-3-1-15,4 6-4 16,4 4-2-16,8-4-13 16,4-9-5-16,11-12-71 15,8-9-30-15,11-15 66 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12.839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F2F9A3D-0B19-44D2-9762-36E3ACF3DE2D}" emma:medium="tactile" emma:mode="ink">
          <msink:context xmlns:msink="http://schemas.microsoft.com/ink/2010/main" type="inkDrawing" rotatedBoundingBox="24662,-869 29583,3729 26136,7417 21215,2818" hotPoints="28156,3112 25235,6033 22314,3112 25235,191" semanticType="enclosure" shapeName="Circle">
            <msink:sourceLink direction="with" ref="{9F4B8584-746A-4DE0-B717-0A3C0CB722A1}"/>
            <msink:sourceLink direction="with" ref="{6AA21901-DF1D-4DF2-ACCD-FE16AA222802}"/>
            <msink:sourceLink direction="with" ref="{7BE4B43B-ABF4-4AAC-B5E4-649173F34904}"/>
            <msink:destinationLink direction="with" ref="{5B49B6CD-1E4B-4507-99A0-9F74DB9BBFF6}"/>
            <msink:destinationLink direction="with" ref="{621582FE-7A70-46C5-9E86-6C5D2CA46C36}"/>
            <msink:destinationLink direction="with" ref="{0C2085D6-DEC7-4EE6-81E1-4A97EF9D0324}"/>
            <msink:destinationLink direction="with" ref="{DC2892CB-8710-4C2B-8E4C-DAF92A31EB76}"/>
          </msink:context>
        </emma:interpretation>
      </emma:emma>
    </inkml:annotationXML>
    <inkml:trace contextRef="#ctx0" brushRef="#br0">5492 4991 300 0,'37'17'112'0,"-24"-13"-87"0,-8 8-9 0,-5-8-11 16,-5 4-9-16,1 0 3 16,-5 0 0-16,-1 0 1 15,-3 0 0-15,4-4 0 0,-5 0 2 16,-4 4 3-16,-4 0 2 15,-10 4-1-15,-18 8-1 16,-13 12-6-16,-18 4 1 16,-10 9 0-16,-8-1 0 15,-10-4 0-15,-13-8 2 0,0-4-1 16,0-8-1-16,-14-3 1 16,-9-9 1-16,-8-8-1 15,-1-8 2-15,-13-5-2 16,-5-7 2-16,9-4-2 15,0-4 2-15,-9-4 2 16,1-4 2-16,-1-8-1 16,-9-9 1-16,-14-19 0 15,1-20 1-15,-14-21-2 16,4-12-1-16,15-7 5 16,3-13 6-16,10-4-13 15,17 1-3-15,19-1-8 16,18-12 0-16,5 0 2 0,8-12 3 15,1-19 15 1,8-1 9-16,-4-69-10 0,18 9-4 16,18 8-4-16,19 12-3 15,12 20 3-15,10 24 2 16,14 16 2-16,13 12 3 16,18 20 4-16,18 13 3 15,18 11 0-15,19 1-1 16,17 3-8-16,10-11-3 15,22 3-5-15,22 8-3 16,19 17-1-16,13 0 0 16,19 19 0-16,4 1 3 15,13 28-2-15,15 7 1 0,-6 21 2 16,14 16 0-16,0 16-3 16,14 16 2-16,9 13-6 15,-5 11 0-15,14 20-6 16,-18 21 1-16,8 15 1 15,-8 13 5-15,-9 3 3 16,-1 21 2-16,-22 8-2 16,-22 8 2-16,-10 15 1 15,-17 25 2-15,-24 4-3 16,-17 25-2-16,-23 7-1 16,-18 0 0-16,-14 4 0 15,-22-16 0-15,-23 0 0 16,-22-4 3-16,-24-8-2 15,-21 8 1-15,-33-8 2 16,-35-4 0-16,-19 0 0 0,-13-8 2 16,-27-28-1-16,-14-20-1 15,-9-12 1-15,-27-21-1 16,0-15 2-16,-18-21 1 16,-9-15-1-16,-10-13 1 15,-12-20 2-15,12-20 2 16,-8-20-8-16,4-32-4 15,-13-40-121 1,-9-25-57-16,40-64 92 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24.626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BF5EA67-B37B-443E-8CF5-1D61606EF241}" emma:medium="tactile" emma:mode="ink">
          <msink:context xmlns:msink="http://schemas.microsoft.com/ink/2010/main" type="inkDrawing" rotatedBoundingBox="2278,4688 6990,5347 6458,9150 1746,8491" hotPoints="6741,5186 6603,8685 2120,8508 2258,5009" semanticType="enclosure" shapeName="Rectangle"/>
        </emma:interpretation>
      </emma:emma>
    </inkml:annotationXML>
    <inkml:trace contextRef="#ctx0" brushRef="#br0">3838 3485 272 0,'-9'-4'104'0,"-18"8"-81"0,-32 4-6 0,27-4-9 0,-17-4-8 16,-24-4 2-16,-17-4-3 15,-14-4 0-15,0 0 1 16,-5 0 4-16,-8 0 5 0,-5 8 6 16,0 4 3-16,-1 8-5 15,-12 8-3-15,-19 4-5 16,-4 0-2-16,-9 1-1 16,-1-5 1-16,-13-4-2 15,14 0 2-15,4-4-2 16,9 0-1-16,14 0 1 15,5 0 1-15,22 0 1 16,9 0 3-16,4-4-1 0,10 0 0 16,8-4 1-16,5 0 1 15,10-4 1-15,8-4 0 16,0-4 0-16,5-4 2 16,8-4-5-16,6-4-3 15,8-5 3-15,10-3 1 16,8-4 6-16,9-8 3 15,5-4 0-15,5-21 1 16,4-11-4-16,-4-21-2 16,-5-7-9-16,-5-9 0 15,0-19-1-15,1-9 0 0,4-20 2 16,9 20 3-16,5 5 4 16,8-1 2-16,5 4-3 15,5 5 0-15,0 7-7 16,-14-15-3-16,-9-21-6 15,-9 8-2-15,-14 12 2 16,5 1 5-16,-9 11 4 16,-5 16 2-16,5 21-1 15,5 16 1-15,8 15-2 16,1 9 2-16,4 8-2 16,9 4-1-16,4 3-2 15,1 1 1-15,13 0-1 16,-4 0-2-16,13 4 0 15,14 0 3-15,17 8 0 0,1 7 1 16,23 9 0-16,8 8 0 16,23 8 0-16,9 0 0 15,10 5 0-15,17-5 2 16,14 0-1-16,0-4-1 16,4-4 1-16,14 8-1 15,-5 0-3-15,5 0 2 16,9 4 1-16,-9 4 0 15,-5-4 0-15,1 0 0 16,-10 8-3-16,-13 0 2 16,-5-4 1-16,-4 4 0 15,-9 5 0-15,-14 7 0 16,-18 0 0-16,-9 0 0 0,-18 4 2 16,-9 4 1-16,-10 5-1 15,-8-1 1-15,-9 4-2 16,-9 4-1-16,-5-4 1 15,-9 5-1-15,-4-1 0 16,-5 12 0-16,-5 13 0 16,1 7 0-16,-5 9 0 15,-5-9 0-15,-4 0 0 16,-4 13 2-16,-5 19-3 16,-5 5 0-16,1 0 1 15,4-5 2-15,4 17-3 16,5 3 0-16,-4 5 1 15,4-20 0-15,-5-9 0 16,-4-7 0-16,-5-5 0 0,1-7 0 16,-1-9 0-16,1-3 2 15,-1-9-3-15,1-4 0 16,-1 1 1-16,5-1 2 16,0 0-3-16,-5 1 0 15,-4-9-1-15,-4-8-2 16,-5-12-2-16,-1-4 1 15,-3-7 3-15,-1-5 3 16,-4-4 0-16,0 0-1 16,-5-4 1-16,-4 0-1 15,-9 4 0-15,-5-4 0 16,-13-4 0-16,-5-4 0 0,0-8 0 16,-9 0 0-16,-5-8 0 15,-4 4 0-15,0-4 0 16,1 4 0-16,3 4 0 15,5 0 2-15,-9 0-1 16,-9 4-1-16,-4 4-2 16,-5-4 1-16,9 4 1 15,0-4 0-15,4 0 0 16,5 0 2-16,9 4-1 16,9 4-1-16,10 5 3 15,8-5 2-15,9 0 0 16,9 0 2-16,10 0 0 15,-1 0 1-15,9 0-2 16,10-8-1-16,4 4-6 0,4-4 1 16,10-4-66-16,31 8-28 15,32 4 47-15,0-12 23 16</inkml:trace>
    <inkml:trace contextRef="#ctx0" brushRef="#br0" timeOffset="569.1887">2016 3743 236 0,'58'-25'88'0,"-44"17"-69"0,4 8-22 0,-9-4-17 15,-4 0 10 1,-1 0 7-16,1 0 18 0,-1 0 8 16,-4 4-11-16,-4-8 6 0,-10 0 5 15,-13-4-8-15,-9 0-3 16,-18-8 4-16,-14-4 1 15,-14 0 0-15,-8 4 2 16,-14 4-4-16,0 8-1 16,4 4-4-16,5 8-1 15,14 0 3-15,-5 8 5 16,18 0-18-16,5 0-8 0,9-4 8 16,9 0 6-16,8 0 1 15,6-4 2-15,8 0-49 16,5 0-22-16,32-20 29 15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29.70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115C438-C041-452F-AE7C-F807070F94C6}" emma:medium="tactile" emma:mode="ink">
          <msink:context xmlns:msink="http://schemas.microsoft.com/ink/2010/main" type="inkDrawing" rotatedBoundingBox="4592,12283 4658,9171 4745,9173 4678,12285" semanticType="callout" shapeName="Other">
            <msink:sourceLink direction="with" ref="{2BF7C65C-D970-472E-A7DC-5F44E1EB792E}"/>
          </msink:context>
        </emma:interpretation>
      </emma:emma>
    </inkml:annotationXML>
    <inkml:trace contextRef="#ctx0" brushRef="#br0">127 0 260 0,'-9'20'96'0,"13"-20"-75"0,-8 12-8 16,-1 0-7-16,5 16-6 15,0 12 0-15,0 17 0 16,0 15 0-16,-4 20 0 15,-1 13-3-15,1 7 0 0,-5 17 4 16,0 20 1-16,9 20 4 0,0 16 3 16,4 28 0-1,1 4 0-15,4 4-5 0,-5-4-1 16,-4-24-1-16,-9-12 1 16,0-25-2-16,5-15 2 15,-14-16-2-15,9-21-1 16,0-23-37-16,-5-21-15 15,0-40 26-15,-4-52 15 16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42.146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D358BF19-7E3A-43C4-BDAC-D5634C845D2D}" emma:medium="tactile" emma:mode="ink">
          <msink:context xmlns:msink="http://schemas.microsoft.com/ink/2010/main" type="inkDrawing" rotatedBoundingBox="21647,5839 23143,4352 23170,4379 21674,5866" semanticType="callout" shapeName="Other">
            <msink:sourceLink direction="with" ref="{D6CAAA3A-BD41-4D00-8899-909B80BA5BCA}"/>
            <msink:sourceLink direction="with" ref="{DFF9F802-D24E-4177-8ED1-34D4DB0935D3}"/>
          </msink:context>
        </emma:interpretation>
      </emma:emma>
    </inkml:annotationXML>
    <inkml:trace contextRef="#ctx0" brushRef="#br0">5294-246 220 0,'-20'24'82'0,"9"-17"-64"0,-5 7 20 0,4-7 3 0,-7 7-10 15,-12 6-3-15,-8 11-5 16,-15 14 0-16,-4 7-13 16,-8 10 3-16,0 3 1 0,0 1-1 15,-4 3 0-15,-3 10-5 16,-9 7 0-16,1 3-3 16,-4 1 0-16,3-7-3 15,5-4 1-15,-5 4-4 16,5-4-2-16,-1-3-7 15,9-4-4-15,7-10-47 0,7-10-20 16,13-11 41-16,7-13 20 16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02.760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1FC244F6-A0BA-4BEC-8C2B-9C8FDE97563C}" emma:medium="tactile" emma:mode="ink">
          <msink:context xmlns:msink="http://schemas.microsoft.com/ink/2010/main" type="writingRegion" rotatedBoundingBox="9745,6875 11513,6875 11513,8101 9745,8101"/>
        </emma:interpretation>
      </emma:emma>
    </inkml:annotationXML>
    <inkml:traceGroup>
      <inkml:annotationXML>
        <emma:emma xmlns:emma="http://www.w3.org/2003/04/emma" version="1.0">
          <emma:interpretation id="{9752FC2A-B5E9-427A-973A-0AA74AD79CA7}" emma:medium="tactile" emma:mode="ink">
            <msink:context xmlns:msink="http://schemas.microsoft.com/ink/2010/main" type="paragraph" rotatedBoundingBox="9745,6875 11513,6875 11513,8101 9745,8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6C7F07-80D9-4AE4-BFE3-6477A720C9CD}" emma:medium="tactile" emma:mode="ink">
              <msink:context xmlns:msink="http://schemas.microsoft.com/ink/2010/main" type="line" rotatedBoundingBox="9745,6875 11513,6875 11513,8101 9745,8101"/>
            </emma:interpretation>
          </emma:emma>
        </inkml:annotationXML>
        <inkml:traceGroup>
          <inkml:annotationXML>
            <emma:emma xmlns:emma="http://www.w3.org/2003/04/emma" version="1.0">
              <emma:interpretation id="{DEC3E724-DB69-4D06-ADC6-0C098708E87C}" emma:medium="tactile" emma:mode="ink">
                <msink:context xmlns:msink="http://schemas.microsoft.com/ink/2010/main" type="inkWord" rotatedBoundingBox="9745,6875 11513,6875 11513,8101 9745,8101"/>
              </emma:interpretation>
            </emma:emma>
          </inkml:annotationXML>
          <inkml:trace contextRef="#ctx0" brushRef="#br0">-6566 2274 416 0,'12'0'154'0,"-28"-3"-120"0,-11-8-34 0,8 1-22 0,-12-7 1 15,-4-11 7-15,-4-10 11 16,0-7 4-16,5-3 1 16,3 0-2-16,3-4 1 0,9-6 21 15,0-1 10-15,3 1-14 16,5-4-5-16,7-4-6 15,4 1-2-15,11-1-3 16,9 4 1-16,7 4-7 16,8 3-1-16,11 6-7 15,8 4-3-15,9 8-7 16,-1 9-1-16,0 11 16 16,0 10 11-16,0 14-8 15,-4 13-3-15,4 15-2 16,-4 13 0-16,-8 11 3 0,-3 6 2 15,-12 4-1-15,-8 3 1 16,-12 4 3-16,-15 3 2 16,-11-3 2-16,-9 4 1 15,-7-8 0-15,-4-3 2 16,-4-4-1-16,-7-3 0 16,-13 0 5-16,-3-7 4 15,-4-10-10-15,-4-7-1 16,4-14-8-16,4-10 1 15,0-11 0-15,0-13 2 16,4-11 7-16,-1-6 7 16,5-11-63-16,7-14-27 0,8-10 38 15,16-10 20-15</inkml:trace>
          <inkml:trace contextRef="#ctx0" brushRef="#br0" timeOffset="376.5538">-6926 1278 304 0,'19'11'115'0,"-19"-1"-89"0,12 25-87 0,-4-18-44 16,7 14 49-16,8 10 28 15,12 4 153 17,78 69-57-32,-9-8-17 15,-15 1-27-15,-11-10-11 16,-8-8-6-16,-8-6-2 15,-12-4-2-15,-7-10-3 0,-12-7 3 16,-8-14-7-16,-7-10-1 16,-5-7-29-16,-3-14-13 15,-8-20 25-15,0-21 10 0</inkml:trace>
          <inkml:trace contextRef="#ctx0" brushRef="#br0" timeOffset="1051.3501">-5585 1389 296 0,'-12'-11'110'0,"5"1"-86"0,-9-11-6 0,8 11-10 16,4 0-8-16,4-4 2 15,8 0 3-15,4-3 2 16,7 0-3-16,8 3 2 0,8 3 3 16,4 1-7-16,4 7-1 15,3 6-6-15,1 4-1 0,-1 10 0 16,-7 4 2-16,-8 6-1 16,-8 8 1-16,-7 6-2 15,-12 8 1-15,-12-5 1 16,-12 1-1-16,-7-7-1 15,-8-4-1-15,-3-6 4 16,-5-4 1-16,4-7 6 16,4-3 5-16,4-4-1 15,8-3 1-15,4 0-3 16,11-3 1-16,12 3-2 16,11 3 0-16,16 7-6 15,8 11-1-15,4 6 1 16,3 11 2-16,-3 7 0 15,-8 6 2-15,-4 1-2 16,-12-1-1-16,-7-3 7 16,-12-6 5-16,-12-4 0 0,-11-4 3 15,-12-7-6-15,-8-10-1 16,-11-13-9-16,-4-11-4 16,0-17-96-16,7-14-43 15,13-14 73-15,14-21 38 16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5:34.776"/>
    </inkml:context>
    <inkml:brush xml:id="br0">
      <inkml:brushProperty name="width" value="0.4" units="cm"/>
      <inkml:brushProperty name="height" value="0.8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714 194 348 0,'31'-14'132'0,"-27"21"-103"0,4 14-41 0,4-1-24 15,15 18 0-15,23 11 7 16,24 26 20-16,19 25 8 0,31 24 2 16,43 45 10-16,34 34 6 15,36 52-1-15,42 52 1 0,19 38-5 16,20 30 0-16,8 14-3 15,-13 18 2-15,-2-11-6 16,-36-27-3-16,-19-25 7 16,-32-40 4-16,-41-46 2 15,-44-48 4-15,-38-55-2 16,-31-45-1-16,-51-61-4 16,-38-56 0-1,-51-55-1-15,-39-66 1 16,-50-54 2-16,-34-53-3 15,-48-33-1-15,-18-29-6 16,-24-27-1-16,-12-6-1 16,4 2 1-16,8-2-2 15,20 26-1-15,26 19-2 0,24 43 1 16,43 32-1-16,34 41 0 16,35 38 2-16,28 35 2 15,22 30-8-15,28 35-1 16,39 49-3-16,61 68 1 15,59 72 3-15,58 80 1 16,42 58 0-16,24 52 4 16,23 35-2-16,-4 27 1 15,50 86 4-15,-46-21 1 16,-27-41-1-16,-43-51-2 16,-50-52 3-16,-43-66 0 15,-39-62 1-15,-34-51 0 16,-35-52-7-16,-32-56-2 15,-46-50-1-15,-46-81 2 0,-51-85 6 16,-54-93 6-16,-54-93-4 16,-39-73-2-16,-20-41-4 15,-15-10-1-15,16 6-1 16,11 25 3-16,12 34 0 16,11 28 1-16,16 20 0 15,19 38 0-15,32 28-5 16,34 51-1-16,43 60-2 15,50 47 0-15,43 52 5 16,42 45 1-16,51 51-3 16,58 83 1-16,74 83 0 15,42 82-1-15,39 70 1 0,27 51 3 16,12 45-7 0,19 38 1-16,-19 17 3 15,16 13 2-15,-24-6 6 0,-16-27 5 16,-42-42-1-16,-46-76 3 15,-44-62 3-15,-45-65 1 16,-36-49-8-16,-31-51-2 16,-26-48-10-16,-28-56-4 15,-39-68 11-15,-42-77 5 16,-24-82 2-16,-42-82 2 16,-19-70-6-16,-28-48-3 15,-4-23-1-15,-19-5 1 16,8 25-3-16,0 27 0 0,8 28 1 15,26 52 0-15,20 41-5 16,31 51 1-16,39 63-5 16,39 48-1-16,31 41-2 15,38 42 2-15,51 68-7 16,54 76-2-16,58 87 10 16,43 71 7-16,30 56 11 15,21 62 4-15,14 48-17 16,1 38-9-16,-4 14 19 15,-16 3 11-15,-31-10-1 16,-26-38 2-16,-28-48-9 16,-35-48-3-16,-43-128 1 15,-15 13 2-15,-31-64-2 16,-23-53 1-16,-35-54-5 0,-35-55 0 16,-27-73 3-16,-39-86 1 15,-39-87-1-15,-19-71-1 16,-31-52-3-16,-4-32-2 15,-11-2 1-15,7-1-1 16,4 35-3-16,8 31 2 16,31 41-1-16,27 34-2 15,27 60 0-15,35 47 3 16,27 42-5-16,31 37 2 16,39 39 2-16,46 62 1 15,55 89-4-15,58 93-1 16,38 76 3-16,28 62 1 0,-1 34 4 15,-3 25 1-15,-27-1-1 16,-20-9 1-16,-15-29-2 16,-23-30-1-16,-32-63 3 15,-27-61 2-15,-26-55 2 16,-20-49 3-16,-24-45-3 16,-26-47 1-16,-36-60 1 15,-38-85 2-15,-23-90-1 16,-43-83-1-16,-27-76-10 15,-16-44-1-15,-8-11-5 16,17 18 2-16,-1 27 3 16,11 42 1-16,20 37-2 15,16 42 2-15,19 51-1 16,27 49-2-16,27 47-6 16,32 43-2-16,30 40 5 15,43 59 1-15,42 87-1 0,55 82 2 16,23 72 1-1,12 59-1-15,15 41 4 0,-8 41 0 16,-7 22 1-16,-8-8 2 16,-16-17 1-16,-23-31 1 15,-30-58 2-15,-28-66 1 16,-24-55 1-16,-18-52 0 16,-16-45-4-16,-20-44-3 15,-23-55 4-15,-27-63 4 0,-23-89-1 16,-15-86 1-1,-24-76-3-15,-20-69 1 0,-3-41-11 16,-4-7-2-16,0 10-2 16,12 24 0-16,19 46 2 15,8 26 4-15,7 59-1 16,16 49 1-16,19 51-7 16,20 52-4-16,19 41-4 15,20 52 0-15,19 65 7 16,30 104 5-16,21 103 4 15,11 86 1-15,3 73 2 16,9 55 1-16,-1 13-1 16,-7-30 1-16,-4-49 2 15,-4-41 2-15,-12-56 12 16,-11-61 7-16,-12-48-7 16,-7-49-3-16,-13-45-9 15,-7-37-3-15,-15-49-7 0,-12-68 0 16,-24-97 5-16,-14-114 4 15,-21-103-12-15,-3-76-5 16,-8-21-4-16,0 25 1 16,-3 61 8-16,7 39 5 15,3 48 2-15,13 44-1 16,11 52-8-16,16 62-5 16,15 49-7-16,19 54 0 15,16 73 13-15,23 83 6 16,12 99 8-16,16 101 4 15,11 75-6-15,8 62-1 16,-5 21 0-16,1-14 0 0,-4-51 0 16,-7-70 2-16,-9-58 10 15,-7-62 7-15,-12-48-3 16,-4-49-2-16,-7-41-6 16,-5-41 0-16,-7-45-12 15,4-72-4-15,-4-97 2 16,4-100 0-16,-8-82-7 15,-4-52-2-15,-8-7 4 16,0 31 3-16,-3 58 3 16,3 53 1-16,-3 47-3 15,-1 59 2-15,1 49-6 16,3 40-3-16,-3 49-3 16,-5 65 0-16,-7 73 5 15,-4 93 4-15,-4 72 3 16,-3 62 1-16,-9 17 2 0,4-10 1 15,5-34-1-15,7-42-2 16,0-45 12-16,11-41 6 16,1-41 4-16,3-35 2 15,1-34-11-15,7-28-3 16,-4-72-2 0,5-65-2-16,7-87-1 15,0-79-8-15,4-34 0 16,-1 16-1-16,5 46-1 15,-4 51 4-15,0 49 2 16,-4 41-5-16,4 38-1 16,0 51-9-16,3 69-2 0,5 83 2 15,11 56 3-15,-3 30 2 16,3 21 3-16,-4-18 4 16,-3-27 1-16,-8-38 1 15,-4-41 2-15,-12-28 1 16,-8-27 3-16,-7-28-5 15,-4-27-1-15,-4-32 2 16,-8-40 1-16,-7-46 1 16,-1-37 2-16,4-32-1 15,9 1 2-15,14 13 0 16,20 17 3-16,16 22 1 16,19 19 3-16,15 22-3 0,35 27 1 15,39 35-12-15,31 44-2 16,35 45-1-16,8 48-2 15,15 35 1-15,-11 14 0 16,-36 3 0-16,-18-14 3 16,-32-27 0-16,-27-24 1 15,-31-32-5-15,-23-30-1 16,-31-28-6-16,-27-35-3 16,-20-41 9-16,-34-54 2 15,-40-60 6-15,-11-55 1 16,-11-34 1-16,-5-24 0 15,5 10-2-15,30 14-2 16,24 38 1-16,27 41 1 16,15 45 1-16,24 38 1 0,11 31 4 15,39 41 5-15,47 62-12 16,34 94-2-16,28 71-5 16,22 39-1-16,-14 27 1 15,-20 7 4-15,-20-11 1 16,-19-33 1-16,-27-29 0 15,-23-44 2-15,-31-45-1 16,-20-34-1-16,-19-39 1 16,-15-33-1-16,-24-49 4 15,-23-49 2-15,-16-61 2 16,1-55 0-16,-5-52-2 16,1-21 1-16,7-14-4 15,28 15 0-15,26 23-1 16,36 42-2-16,34 41 1 15,39 31 1-15,32 48-8 16,72 52-1-16,52 73-5 0,57 88 0 16,51 77-3-16,11 55 2 15,-11 48 9-15,-12 14 5 16,-43-28 2-16,-50-34 3 16,-46-52-3-16,-39-55-2 15,-43-48 0-15,-51-76-6 16,-38-72-1-1,-31-87 7-15,-46-106 4 16,-63-100 4-16,-34-80 2 0,-55-64-5 16,-15-43-4-1,-23-20-1-15,-1 0-1 16,5 32-5-16,30 40 1 0,24 56 0 16,42 75 2-1,43 73 1-15,43 61 1 0,30 63 0 16,40 48 0-16,57 62-9 15,67 86-2-15,88 114-3 16,70 103 1-16,36 80 7 16,38 58 5-16,7 44 13 15,-22 25 4-15,-5 7-12 16,-46-10-6-16,-27-35 2 16,-42-45 4-16,-55-83 0 15,-47-78 1-15,-38-74-3 0,-35-61 1 16,-39-62-4-1,-50-76 0-15,-55-110 3 0,-57-121 1 16,-59-120 1-16,-58-97 0 16,-27-58-7-16,-12-18 0 15,-15 8-1-15,31 33 2 16,7 53-1-16,47 54 1 16,31 73 2-16,47 62 2 15,46 73-1-15,47 57-1 16,38 53 1-16,74 37-1 15,74 84-9-15,96 88-4 16,86 101 2-16,70 89 2 16,50 79 9-16,38 70 5 0,-3 47 0 15,-8 11 2-15,-35 0 0 16,-61-21 3-16,-40-30-12 16,-61-56-3-16,-67-66 4 15,-50-75 5-15,-50-72-7 16,-39-73-2-16,-43-65-4 15,-53-77 0-15,-52-92 11 16,-73-117 6-16,-54-117 1 16,-58-104 2-16,-55-76-8 15,-11-37-4-15,4-8-7 16,7 25 0-16,39 45-1 16,39 65 3-16,58 65 4 15,47 69 1-15,50 70 3 16,50 54 1-16,43 56-1 15,58 51 1-15,90 69-13 0,92 86-3 16,89 111-1-16,67 92 3 16,45 83 11-16,44 97 7 15,15 65-3-15,-4 45 0 16,-42 28 0-16,-51-11 0 16,-70-48-2-16,-50-55 1 15,-62-56-4-15,-55-89-2 16,-49-89-1-16,-40-83 3 15,-42-69-5-15,-50-80 2 16,-51-82 6-16,-62-110 4 16,-62-118-1-16,-74-106 2 0,-50-96-4 15,-34-56-2-15,-21-28-5 16,-7 5 0-16,-4 26 0 16,28 46 2-16,34 58 1 15,43 51 1-15,58 84 0 16,65 64 2-16,63 70-1 15,51 55-1-15,61 55 1 16,93 69 1-16,101 110-10 16,105 114-2-16,85 113 3 15,70 104 3-15,42 93 5 16,8 45 4-16,-35-4 2 16,-38-27 1-16,-82-49-2 15,-62-65-1-15,-66-75-8 16,-62-80-2-16,-50-87-5 0,-47-78 1 15,-50-80-2-15,-54-82 0 16,-59-107 14-16,-81-114 8 16,-62-107-1-16,-62-79 2 15,-58-51-7-15,-35-18-3 16,-4 11-4-16,24 30 1 16,34 52-1-16,51 56 0 15,54 75 2-15,70 62 2 16,57 59 3-16,55 51 4 15,59 45 5-15,73 63 1 16,93 78-17-16,85 107-8 16,66 90 0-16,58 72 3 15,12 42 6-15,-35 3 3 16,-35-10 0-16,-66-35-2 0,-62-35-4 16,-54-50-2-16,-58-63-6 15,-43-49 0-15,-50-54 1 16,-62-48 2-16,-51-63 14 15,-77-86 9-15,-63-79 2 16,-49-69 0-16,-39-54-6 16,-20-32-4-16,4-4-3 15,23-3 0-15,12 4-2 16,43 24-1-16,27 20 1 16,50 42 1-16,51 48-1 15,50 41-1-15,46 45 3 16,43 38 2-16,47 45-11 15,77 61-3-15,62 74-9 0,66 74-2 16,20 43 9-16,7 27 3 16,-39-7 6-16,-30-11 1 15,-32-13-10-15,-38-45-3 16,-39-41 5-16,-39-32 2 16,-43-33 7-16,-38-36 2 15,-51-50 8-15,-50-60 6 16,-42-41-2-16,-24-44 0 15,-12-15-8-15,8-20-2 16,20-3 0-16,15-1 2 16,23 8-1-16,36 20 2 15,38 20-2-15,34 29 0 16,32 20 1-16,54 31 3 0,55 34-9 16,61 56-4-16,63 54-7 15,65 56-4 1,43 65 6-16,35 66 3 0,31 58-1 15,-1 21 2-15,-41-13 1 16,-44-18 2-16,-57-32-1 16,-55-16 1-16,-50-38-5 15,-43-48-3-15,-43-39 3 16,-34-33 2-16,-39-43 0 16,-55-43 4-16,-42-60 6 15,-54-65 7-15,-31-69-2 16,-32-41 0-16,5-28-6 15,11-10-3-15,16 0 0 16,38 11-1-16,43 20 0 0,39 41 2 16,39 35-1-16,38 30 2 15,63 42-4-15,69 52-2 16,78 72-14-16,69 83-4 16,55 79 13-16,50 90 6 15,35 72 5-15,4 48 1 16,-35 21 4-16,-28-4 3 15,-72-27-2-15,-55-41 2 16,-66-63-6-16,-55-68-3 16,-45-59-8-16,-44-55-1 15,-42-52 3-15,-42-62 2 16,-63-82 13-16,-46-80 7 16,-55-79-5-16,-34-62-2 0,-4-31-9 15,3 0-1-15,32 10-6 16,42 21 1-16,43 38 0 15,47 49 2-15,42 44 5 16,47 37 3-16,38 46-2 16,62 44-3-16,74 80-9 15,78 79-5-15,54 86 4 16,27 90 3-16,19 58 4 16,-31 35 1-16,-34 6 1 15,-59-10 0-15,-62-48-5 16,-61-62 1-16,-44-76-9 15,-42-65-2-15,-46-55 6 16,-32-70 2-16,-42-68 16 16,-50-86 8-16,-28-73-4 0,-31-62 0 15,4-34-7-15,5-21-2 16,26 11-4-16,43 23-1 16,38 49 3-16,47 41 1 15,39 49 3-15,39 51 1 16,58 45-6-16,54 61 0 15,62 81-8-15,46 81 0 16,40 84 1-16,-1 61 3 16,-15 32 2-16,-47-4 3 15,-46-10-3-15,-47-42 0 16,-42-51-8-16,-39-62-4 16,-32-56 4-16,-30-51 3 15,-39-48 12-15,-38-76 6 16,-32-69 1-16,-31-76 0 0,-3-48-10 15,11-28-1-15,19-7-7 16,36 25 1-16,38 27 2 16,43 45 3-16,34 52 0 15,36 41 2-15,50 55-4 16,50 65 0-16,43 84-8 16,23 82-4-16,4 68 7 15,-4 43 5-15,-34 16 1 16,-48 0 0-16,-41-27-2 15,-44-31 1 1,-34-55-10-16,-36-56-5 0,-30-54 5 16,-27-56 6-16,-24-65 15 0,-27-66 8 15,-19-65-5-15,4-65 0 16,3-25-7-16,17-17-2 16,26 11-2-1,35 24 1-15,35 44-4 0,35 38-2 16,31 45-1-16,27 49 3 15,46 61-7-15,39 73-2 16,16 79-1-16,12 55 1 16,-13 44 8-16,-22 25 6 15,-39-3-4-15,-28-21 0 32,-34-28-9-32,-19-38-2 0,-24-48-12 0,-20-44-3 0,-18-42 23 15,-16-45 12-15,-20-55 8 16,-3-58 5-16,-1-52-8 15,5-39-3-15,11-30-9 16,19-10-1-16,24 10-1 16,19 34 0-16,20 42 2 15,11 41 1-15,12 42 1 16,19 44 0-16,27 48-9 16,16 56-4-16,4 58 0 15,-1 41 0-15,-7 39 8 31,-19 3 5-31,-28 13-4 0,-23-13 0 0,-23-21-7 16,-12-34 0-16,-11-38-4 16,-1-35 2-16,-3-27 9 0,4-35 5 15,-4-37 6-15,7-49 6 16,4-52-7-16,9-34-3 16,6-34-9-16,17-4-3 15,19 11-1-15,15 20 4 16,12 35-1-16,4 37 1 15,-1 39 2-15,-3 44 2 16,4 48-8-16,-4 66-1 16,-12 62-3-16,-11 55 1 15,-24 45 3-15,-23 20 3 16,-23 11 0-16,-19 10-1 16,-24-3 5-16,-23-14 1 0,-12-38-18 15,8-48-7 1,0-41 12-16,0-35 5 0,4-38 7 15,8-35 2-15,8-26 7 16,19-25 6-16,15-18-2 16,16-9 2-16,23-4-7 15,19 7-1-15,28 24-4 16,23 44-3-16,11 80 0 16,5 83 1-16,3 58 12 15,-15 32 6-15,-20 9-4 16,-27-9-1-16,-23-25-9 15,-27-38-4-15,-11-48-4 16,-17-45 1-16,-14-41-4 16,-13-45-1-16,-11-41 3 15,4-45 3-15,4-48 10 16,3-42 3-16,5-37 0 0,11-28 0 16,19-17-7-16,24-1-2 15,27 32-2-15,23 31 1 16,16 34 0-16,11 38 3 15,20 42 1-15,23 37 1 16,7 52-11-16,-7 41-5 16,-15 32 4-16,-9 27 3 15,-22 6 0-15,-20-16 0 16,-24-14-4-16,-14-25 1 16,-17-23-11-16,-18-35-3 15,-20-38 2-15,-16-44 5 0,-7-42 8 16,3-59 7-16,9-47 2 15,11-53 2-15,15-34-7 16,20-30 0-16,19-18-6 16,20 20-1-16,15 28 3 15,20 45 3-15,11 59 3 16,8 44 1-16,4 49 2 16,7 58 3-16,1 62-9 31,3 59-4-31,-4 54-3 0,-11 43 1 0,-15 19 4 15,-20 1 1-15,-23-3-2 16,-24-18 0-16,-19-31-5 16,0-41 0-16,-4-42-1 15,1-34 3-15,-1-34 2 16,0-35 2-16,4-45 5 0,8-51 6 16,12-45-3-16,11-45 2 15,12-24-3-15,15-7 0 16,4 14-6-16,8 24 1 15,4 37 2-15,7 36 3 32,8 37 2-32,8 41 1 0,8 42-7 0,0 52 0 15,-8 62-8-15,-16 47 0 16,-11 42 1-16,-23 42 3 16,-28 13 2-16,-30 7 1 15,-32-20-7-15,-11-38 0 16,0-46-10-16,8-47-2 15,-1-45 10-15,5-38 5 16,3-38 11-16,4-45 8 0,12-45 2 16,8-51-1-16,15-52-4 15,19-48-2-15,5 79-15 16,42-134-4-16,19 55-3 16,12 65 0-16,4 59 15 15,0 58 8-15,4 63-3 16,11 78-2-16,1 87-10 15,-17 72-3-15,-22 52 2 16,-27 34 0-16,-32 14 3 16,-27 1 3-16,-19-25 0 15,-11-45-1-15,-20-52-2 0,-8-58-1 16,-4-55 2 0,-3-48 0-16,-8-59 5 0,-16-52 2 15,4-55 4 1,8-58 4-16,11-56-4 0,12-34 0 15,16-14-6-15,31 28-1 16,26 45-3-16,28 44-1 16,23 46 3-16,20 44 3 15,26 55-4-15,40 76-1 16,19 86-5-16,-1 69 1 16,-7 37 6-16,-19 36 4 15,-31-1-3-15,-36-27 0 16,-38-45-6-16,-27-49 0 0,-11-51-8 15,-21-55-3 1,-14-51 3-16,-16-56 4 0,-16-73 10 16,-7-75 8-16,-12-65 1 15,0-63 1-15,0-41-7 16,23-6-2-16,27 30-7 16,28 48 0-1,30 59-4-15,28 56 2 0,30 57 7 16,36 60 4-16,23 71-6 15,46 87 1-15,16 93-3 16,-8 86-2-16,-12 48 7 16,-30 21 3-16,-48-17-1 15,-37-32 0-15,-40-51-14 16,-23-58-4-16,-15-66-3 16,-20-52 0-16,-15-59 11 0,-16-68 5 15,-12-72 12-15,-18-84 4 16,-17-68-1-16,13-62-1 15,11-52-11-15,11-24-3 16,28 14-10-16,35 65-4 16,34 76 5-16,28 80 5 15,27 75 14-15,34 75 6 16,40 84-8-16,18 110-4 16,1 79-1-16,-4 83 0 15,-27 55 3-15,-35 13 3 16,-51-16-9-16,-38-39-2 15,-31-54-4-15,-20-77-1 16,-23-61 1-16,-15-59 2 16,-8-62 4-16,-20-59 2 0,-27-72 4 15,-3-68 1-15,-24-67 3 16,12-54 4-16,19-38-10 16,20 6-2-16,26 25-11 15,40 68-4-15,34 66 7 16,32 63 2-16,26 50 4 15,28 80 0-15,15 86 2 16,23 97 1-16,-7 65 3 16,-12 17 1-16,-27 15-3 15,-27-12-1-15,-32-27-6 16,-14-48-2-16,-13-41-3 16,-7-49 2-16,-12-44 2 0,-11-49-1 15,-16-41 6 1,4-44 1-16,4-53 4 15,7-44 1-15,13-45-3 0,14-31-1 16,24-7-12-16,28 17-7 16,22 45 2-16,20 42 3 15,19 54 10-15,27 42 6 16,16 62-2-16,-8 58-2 16,-8 49-3-16,-15 44 1 15,-24 15 1-15,-26-4 0 16,-24-21 0-16,-23-21 0 15,-27-20 0-15,-24-28 0 16,-11-34 0-16,0-35 0 0,-8-34 8 16,-8-31 5-16,-3-31 0 15,11-31 0-15,15-35-5 16,20-20-3-16,24-24-7 16,22-8-1-16,24 5-6 15,27 26 1-15,15 29 2 16,16 27 3-16,0 30 4 15,-4 32 4-15,-8 31-4 16,-3 41-1-16,-20 25-5 16,-16 27 1-16,-27 7 0 15,-19-1 2-15,-23-9 1 16,-20-15 1-16,-15-13-3 16,0-20 2-16,-4-25 1 15,4-21 2-15,4-17 1 0,11-13 1 16,12-21 2-16,19-11 3 15,16-13-9-15,23-11-2 16,16 0 3-16,19 8 3 16,4 16-1-16,4 18-2 15,-1 20 2-15,1 24 2 16,-8 25-2-16,-11 31-2 16,-16 23 0-16,-16 11-1 15,-19-10 0-15,-23-4 0 16,-24-7-3-16,-7-9 2 15,-16-15 3-15,-23-21 3 16,-19-20-7-16,-16-24-3 16,-39-45-167-16,0-48-74 15,47-32 124-15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33.332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49BE0E-4BD1-499E-9EF3-A6800962F885}" emma:medium="tactile" emma:mode="ink">
          <msink:context xmlns:msink="http://schemas.microsoft.com/ink/2010/main" type="writingRegion" rotatedBoundingBox="21632,11991 22925,11991 22925,13474 21632,13474"/>
        </emma:interpretation>
      </emma:emma>
    </inkml:annotationXML>
    <inkml:traceGroup>
      <inkml:annotationXML>
        <emma:emma xmlns:emma="http://www.w3.org/2003/04/emma" version="1.0">
          <emma:interpretation id="{08883A9C-5698-48DE-875B-06F1A1B804E8}" emma:medium="tactile" emma:mode="ink">
            <msink:context xmlns:msink="http://schemas.microsoft.com/ink/2010/main" type="paragraph" rotatedBoundingBox="21632,11991 22925,11991 22925,13474 21632,134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88507B-1967-4531-8FFF-7563303633F8}" emma:medium="tactile" emma:mode="ink">
              <msink:context xmlns:msink="http://schemas.microsoft.com/ink/2010/main" type="line" rotatedBoundingBox="21632,11991 22925,11991 22925,13474 21632,13474"/>
            </emma:interpretation>
          </emma:emma>
        </inkml:annotationXML>
        <inkml:traceGroup>
          <inkml:annotationXML>
            <emma:emma xmlns:emma="http://www.w3.org/2003/04/emma" version="1.0">
              <emma:interpretation id="{30AA36F5-390C-43FB-AA1B-D6AFEB75FE5A}" emma:medium="tactile" emma:mode="ink">
                <msink:context xmlns:msink="http://schemas.microsoft.com/ink/2010/main" type="inkWord" rotatedBoundingBox="21632,11991 22925,11991 22925,13474 21632,13474"/>
              </emma:interpretation>
              <emma:one-of disjunction-type="recognition" id="oneOf0">
                <emma:interpretation id="interp0" emma:lang="" emma:confidence="0">
                  <emma:literal>in</emma:literal>
                </emma:interpretation>
                <emma:interpretation id="interp1" emma:lang="" emma:confidence="0">
                  <emma:literal>K</emma:literal>
                </emma:interpretation>
                <emma:interpretation id="interp2" emma:lang="" emma:confidence="0">
                  <emma:literal>N</emma:literal>
                </emma:interpretation>
                <emma:interpretation id="interp3" emma:lang="" emma:confidence="0">
                  <emma:literal>M</emma:literal>
                </emma:interpretation>
                <emma:interpretation id="interp4" emma:lang="" emma:confidence="0">
                  <emma:literal>NX</emma:literal>
                </emma:interpretation>
              </emma:one-of>
            </emma:emma>
          </inkml:annotationXML>
          <inkml:trace contextRef="#ctx0" brushRef="#br0">142 0 352 0,'36'36'132'0,"-31"-12"-103"0,-10 44-12 0,-4-24-12 15,-9 29-9-15,-5 15 2 0,-4 17 1 16,0 11 1-16,4 9 0 16,5-5 0-16,9 1 0 0,0-4 2 15,5-9 1-15,-1-11-1 16,1-17-2-16,-1-12-6 15,5-15-4-15,5-17 6 16,4-32 1-16</inkml:trace>
          <inkml:trace contextRef="#ctx0" brushRef="#br0" timeOffset="331.4418">-26 12 364 0,'55'8'134'0,"-55"0"-104"0,0 12-2 0,-5-8-8 15,-4 12-29-15,-4 4-5 16,-10 4 4-16,-4 4 2 15,0 1 6-15,-5 3 1 0,-4 4 1 16,-9 4 0-16,4 0 2 16,5 1-1-16,0-5 2 0,4-4 0 15,5-4 1-15,9-8-2 16,4-3-2-16,5-9-61 16,9-4-29-16,14-12 43 15,26-20 24-15</inkml:trace>
          <inkml:trace contextRef="#ctx0" brushRef="#br0" timeOffset="525.9175">146 104 420 0,'64'28'156'0,"-42"-4"-121"0,33 29-10 0,-19-17-11 15,27 16-13-15,14 12-1 16,4 25-70-16,1 15-32 16,8 9 51-16,10-9 25 0,-24-47 20 15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35.615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BF7C65C-D970-472E-A7DC-5F44E1EB792E}" emma:medium="tactile" emma:mode="ink">
          <msink:context xmlns:msink="http://schemas.microsoft.com/ink/2010/main" type="inkDrawing" rotatedBoundingBox="8872,12347 11103,14559 8938,16741 6708,14528" hotPoints="10270,13405 10008,15833 7580,15572 7841,13143" semanticType="enclosure" shapeName="Square">
            <msink:destinationLink direction="with" ref="{6115C438-C041-452F-AE7C-F807070F94C6}"/>
            <msink:destinationLink direction="with" ref="{FC6E366E-EBD8-49CE-A08A-AADE242688C4}"/>
          </msink:context>
        </emma:interpretation>
      </emma:emma>
    </inkml:annotationXML>
    <inkml:trace contextRef="#ctx0" brushRef="#br0">507 15 296 0,'14'0'112'0,"-14"-4"-87"0,0 0-11 0,0 4-12 15,0 0-1-15,5-4 4 16,4 4 13-16,9 0 6 16,4 0-12-16,10 4 9 0,0 0 5 15,13-4 1-15,9 4 2 0,5 1-14 16,9-1-6 0,9 0-6-16,-1-4 0 0,10 0-2 15,9 0-1 1,14-4 1-16,4 4-1 0,0 4-3 15,0 4 2-15,0 4 1 16,9 4 0-16,-9 8 0 16,-9 0 0-16,-13 0-3 15,-10 0 2-15,-13 0-1 16,-9 0 0-16,-10 1 2 16,-3 3 2-16,-10 4-1 15,0 0 2-15,-4 4-2 16,-10 0-1-16,-4 5-2 15,-9 3-1-15,-9 8 2 0,0 12 0 16,-4 13 1-16,-1 15 0 16,1 13 0-16,8 23 0 15,5 25 0-15,5 0 0 16,-5-1 0-16,0 1 0 16,-9-12 0-16,0-16 0 15,-4-13 0-15,-1-19 0 16,-9-13 0-16,5-12 0 15,-9-7-3-15,0-9 2 16,-9-12-1-16,-5-8-2 16,-17-12 0-16,-24-4 3 15,-17-8-2-15,-14-4-1 0,-5-4 3 16,-13 0 0-16,-13 0 1 16,-6 0 2-16,6-4-1 15,-5-4-1-15,-5 0-2 16,0-4 1-16,10 0 1 15,3-8 0-15,6 0-3 16,13 0 0-16,9 4 4 16,9 0 1-16,13 0 0 15,10 0-2-15,13-1 3 16,5-3 0-16,9 0 3 16,9 0 1-16,8-8 5 15,6-4 3-15,8-12-2 16,1-13 2-16,4-11-4 15,0-4-1-15,0-13-2 16,4-7 0-16,5-9 2 16,5 1 1-16,-1 3 1 0,10 1 0 15,-1-9-4-15,10-7 0 16,-1-5-5-16,6 1 0 16,-6 11-3-16,10 5-1 15,-5 15 5-15,9-3 2 16,-4 20 0-16,-1 7 1 15,-3 13-4-15,-1 4 0 16,-5 8-1-16,1 0-2 16,-5 7-2-16,0 1 1 15,0 4 1-15,0 0 0 16,0 4 0-16,0 0 2 16,1 0-1-16,-1 4-1 0,0 4-2 15,0 0 1-15,-5 3 1 16,1 1 0-16,-5 4 0 15,5 0 2-15,-5 0-8 16,4 4-1-16,1 0-31 16,-1 4-13-16,10 0 26 15,27-4 13-15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31.396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DF071D-4868-4B7B-9993-7535416E12E9}" emma:medium="tactile" emma:mode="ink">
          <msink:context xmlns:msink="http://schemas.microsoft.com/ink/2010/main" type="inkDrawing" rotatedBoundingBox="3828,9802 4544,9085 4617,9158 3901,9875" semanticType="callout" shapeName="Other">
            <msink:sourceLink direction="with" ref="{B43B3AD7-3D0A-4F07-810F-CF7CF9F6E409}"/>
            <msink:sourceLink direction="with" ref="{0DBD698D-20D9-4904-B88D-36D890C5C070}"/>
          </msink:context>
        </emma:interpretation>
      </emma:emma>
    </inkml:annotationXML>
    <inkml:trace contextRef="#ctx0" brushRef="#br0">-335-130 308 0,'9'4'115'0,"-9"-8"-89"0,-18 4-19 0,9 0-14 16,-9 0-4-16,0 0 6 16,-5 4 2-16,5 0 1 15,-9 4 2-15,4 4 4 0,1 4 5 16,4 12 6-16,-5 4 3 16,-4 4-5-16,-9 9 0 15,-5 7-6-15,-9 4-2 0,0 4 0 16,-4-3-1-16,4-5-2 15,5-4-2-15,5-4 3 16,8-3 0-16,5-9 12 16,4-4 5-16,5-8-10 15,4-8-6-15,1-8-53 16,4-8-22-16,-9-16 37 16,9-16 22-16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31.66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39B8118-7CBF-4E69-AAB8-54F6C40AA786}" emma:medium="tactile" emma:mode="ink">
          <msink:context xmlns:msink="http://schemas.microsoft.com/ink/2010/main" type="inkDrawing" rotatedBoundingBox="4537,9122 5132,9687 5071,9750 4476,9185" semanticType="callout" shapeName="Other">
            <msink:sourceLink direction="with" ref="{0DBD698D-20D9-4904-B88D-36D890C5C070}"/>
          </msink:context>
        </emma:interpretation>
      </emma:emma>
    </inkml:annotationXML>
    <inkml:trace contextRef="#ctx0" brushRef="#br0">-453-114 384 0,'28'24'145'0,"-19"-24"-112"0,4 0-12 0,-4 4-12 16,5 8-18-16,8 16-4 16,15 8 11-16,3 5 5 15,5 7 0-15,5 4-2 0,-5 0 2 16,1 5-2-16,-1-5-1 16,0-8-83-16,9-4-36 15,5-16 59-15,23-24 30 0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30.089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6D9B31A-4AF9-4E43-B9DC-B01811E04DC3}" emma:medium="tactile" emma:mode="ink">
          <msink:context xmlns:msink="http://schemas.microsoft.com/ink/2010/main" type="inkDrawing" rotatedBoundingBox="4961,9271 5110,9491 5090,9504 4942,9285" semanticType="callout" shapeName="Other">
            <msink:sourceLink direction="with" ref="{B43B3AD7-3D0A-4F07-810F-CF7CF9F6E409}"/>
          </msink:context>
        </emma:interpretation>
      </emma:emma>
    </inkml:annotationXML>
    <inkml:trace contextRef="#ctx0" brushRef="#br0">153 215 280 0,'14'-12'104'0,"-23"4"-81"0,-9-8-37 0,4 0-23 15,-4-4 12-15,0-4 11 16,0 0 21-16,4 0 10 16,10 4-8-16,-10 0 11 0,10 7 6 15,-1 5-21-15,5 0-8 16,0 8-16-16,0 0-6 15,-4-4-22-15,-5 4-7 16,0 0 26-16,0 0 14 16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38.572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731920-9CA8-4CA4-9F73-CDCD5D8071BA}" emma:medium="tactile" emma:mode="ink">
          <msink:context xmlns:msink="http://schemas.microsoft.com/ink/2010/main" type="inkDrawing" rotatedBoundingBox="13572,13731 13998,13564 14004,13580 13578,13747" semanticType="callout" shapeName="Other">
            <msink:sourceLink direction="with" ref="{B7FD42B9-0942-4F66-86F1-4041D36F05E4}"/>
            <msink:sourceLink direction="with" ref="{BBC4AB07-7867-4E70-A9C9-38725CDE7C5F}"/>
          </msink:context>
        </emma:interpretation>
      </emma:emma>
    </inkml:annotationXML>
    <inkml:trace contextRef="#ctx0" brushRef="#br0">0 169 356 0,'36'0'134'0,"-22"-8"-104"0,4 0 9 0,-14 4-1 16,5 0-22-16,5-8-6 16,4 0-9-16,9 4-3 15,5-4 1-15,4 0-18 0,5 4-7 16,-1-5-48-16,6-3-22 15,-1-8 50-15,0-4 25 16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38.36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1E88FE-7C44-41CC-B097-DF022D0EDFCB}" emma:medium="tactile" emma:mode="ink">
          <msink:context xmlns:msink="http://schemas.microsoft.com/ink/2010/main" type="inkDrawing" rotatedBoundingBox="12194,13592 12595,13531 12597,13540 12195,13601" shapeName="Other"/>
        </emma:interpretation>
      </emma:emma>
    </inkml:annotationXML>
    <inkml:trace contextRef="#ctx0" brushRef="#br0">0 60 420 0,'18'-4'156'0,"-14"0"-121"0,1 4-10 15,-1 0-13-15,1 0-19 16,4 0-3-16,5 0-12 15,4 0-6-15,4-4 15 16,5 0 0-16,5-4 1 0,9-4-17 16,13 4-8-16,18 0 19 15,5 0 9-15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38.96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E71A87-3D36-4B31-994E-9C43B7E736AE}" emma:medium="tactile" emma:mode="ink">
          <msink:context xmlns:msink="http://schemas.microsoft.com/ink/2010/main" type="inkDrawing" rotatedBoundingBox="14239,16567 14455,14208 14561,14218 14345,16577" semanticType="callout" shapeName="Other">
            <msink:sourceLink direction="with" ref="{BBC4AB07-7867-4E70-A9C9-38725CDE7C5F}"/>
            <msink:sourceLink direction="with" ref="{2C2019E6-DA1B-4549-BD70-24E45BD63368}"/>
          </msink:context>
        </emma:interpretation>
      </emma:emma>
    </inkml:annotationXML>
    <inkml:trace contextRef="#ctx0" brushRef="#br0">239 0 276 0,'14'16'104'0,"-19"-8"-81"0,-4 13-6 0,0-13-7 15,0 8 2-15,0 4 7 16,-4 4 1-16,-1 12 3 15,0 8-13-15,-4 13 1 0,5 11 0 16,-5 12-4-16,4 9-2 16,1 7 6-16,3 9 3 15,6 11 6-15,-1 13 4 16,5-1-3-16,0 17-1 16,-4 8-11-16,-5 0-3 15,0-13-6-15,-5-7-3 16,1-8-12-16,4-13-5 15,4-11-44-15,1-9-21 16,8-12 44-16,14-15 21 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39.80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C6E366E-EBD8-49CE-A08A-AADE242688C4}" emma:medium="tactile" emma:mode="ink">
          <msink:context xmlns:msink="http://schemas.microsoft.com/ink/2010/main" type="inkDrawing" rotatedBoundingBox="7414,17198 7621,16392 7672,16405 7465,17212" semanticType="callout" shapeName="Other">
            <msink:sourceLink direction="with" ref="{2BF7C65C-D970-472E-A7DC-5F44E1EB792E}"/>
            <msink:sourceLink direction="with" ref="{4EBD8610-C678-4CE3-8153-56831F37E509}"/>
          </msink:context>
        </emma:interpretation>
      </emma:emma>
    </inkml:annotationXML>
    <inkml:trace contextRef="#ctx0" brushRef="#br0">177 0 380 0,'9'36'143'0,"-18"-8"-112"0,-9 24-19 0,4-19-15 16,-4 19-4-16,-5 12 3 0,-4 13 4 16,0 11 0-16,4 4-106 15,5 5-48-15,9 3 78 16,14-3 37-16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32:39.984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806807D-58A9-4FBF-B247-28E70ED8A109}" emma:medium="tactile" emma:mode="ink">
          <msink:context xmlns:msink="http://schemas.microsoft.com/ink/2010/main" type="writingRegion" rotatedBoundingBox="7244,18377 14554,17082 14712,17974 7403,19269"/>
        </emma:interpretation>
      </emma:emma>
    </inkml:annotationXML>
    <inkml:traceGroup>
      <inkml:annotationXML>
        <emma:emma xmlns:emma="http://www.w3.org/2003/04/emma" version="1.0">
          <emma:interpretation id="{17AF81E9-9F83-455D-8AA5-236D9191096F}" emma:medium="tactile" emma:mode="ink">
            <msink:context xmlns:msink="http://schemas.microsoft.com/ink/2010/main" type="paragraph" rotatedBoundingBox="7244,18377 14554,17082 14712,17974 7403,192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05FA57-F0CC-496A-A095-AC8106DCE0A3}" emma:medium="tactile" emma:mode="ink">
              <msink:context xmlns:msink="http://schemas.microsoft.com/ink/2010/main" type="line" rotatedBoundingBox="7244,18377 14554,17082 14712,17974 7403,19269"/>
            </emma:interpretation>
          </emma:emma>
        </inkml:annotationXML>
        <inkml:traceGroup>
          <inkml:annotationXML>
            <emma:emma xmlns:emma="http://www.w3.org/2003/04/emma" version="1.0">
              <emma:interpretation id="{4EBD8610-C678-4CE3-8153-56831F37E509}" emma:medium="tactile" emma:mode="ink">
                <msink:context xmlns:msink="http://schemas.microsoft.com/ink/2010/main" type="inkWord" rotatedBoundingBox="7244,18377 8926,18079 9084,18971 7403,19269">
                  <msink:destinationLink direction="with" ref="{FC6E366E-EBD8-49CE-A08A-AADE242688C4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122 0 444 0,'18'53'165'0,"-27"-17"-129"0,-9 16-14 0,5-24-16 15,-5 12-29-15,-5 9-5 16,5 3-41-16,0 4-18 16,4 0 46-1,5-7 21-15,9-9 17 0</inkml:trace>
          <inkml:trace contextRef="#ctx0" brushRef="#br0" timeOffset="330.1118">317 877 380 0,'22'4'143'0,"-17"-4"-112"0,4-4 12 0,-5 0-2 0,1 0-21 16,4-4-3-16,0 0-9 15,9-5-3-15,0 1-2 16,0-4-5-16,9-4 1 0,5 0-4 15,4 0-1-15,9 0-2 16,5 0 2-16,9 4-1 16,9 4 0-16,9 8-3 15,13 8-1-15,5 0-14 16,0 0-6-16,-4 0 11 16,3-4 9-16,6-8-11 15,-10-4-4-15,1-8-108 16,-1-9-49-1,-4 1 94-15</inkml:trace>
        </inkml:traceGroup>
        <inkml:traceGroup>
          <inkml:annotationXML>
            <emma:emma xmlns:emma="http://www.w3.org/2003/04/emma" version="1.0">
              <emma:interpretation id="{EA97399E-88D1-4226-A21A-A46EEB657E3B}" emma:medium="tactile" emma:mode="ink">
                <msink:context xmlns:msink="http://schemas.microsoft.com/ink/2010/main" type="inkWord" rotatedBoundingBox="9829,18607 11107,18381 11133,18530 9855,18756"/>
              </emma:interpretation>
              <emma:one-of disjunction-type="recognition" id="oneOf1">
                <emma:interpretation id="interp1" emma:lang="" emma:confidence="1">
                  <emma:literal>~</emma:literal>
                </emma:interpretation>
                <emma:interpretation id="interp2" emma:lang="" emma:confidence="0">
                  <emma:literal>_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Z</emma:literal>
                </emma:interpretation>
                <emma:interpretation id="interp5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644.264">2501 270 472 0,'31'32'178'0,"-8"-20"-138"0,9-4 4 0,-23-4-9 15,4 0-34-15,1 0-10 16,4-4-29-16,0-4-14 16,5-8 28-16,13-8-65 0,18-20-24 15,14 3 58-15,9 9 27 0,-77 28 50 32,140-4 11-17,-22 4 6-15,-23 0 3 16,-19 0 3-16,-17 4-9 15,-9 0-2-15,-9 0-19 16,-5 4 9-16,-5-4 3 16,1 4-14-16,0-8-7 0,-1-8-97 15,6-24-43-15,3-20 67 16,10 0 33-16</inkml:trace>
        </inkml:traceGroup>
        <inkml:traceGroup>
          <inkml:annotationXML>
            <emma:emma xmlns:emma="http://www.w3.org/2003/04/emma" version="1.0">
              <emma:interpretation id="{EE1F66A9-D345-4497-96F8-6A0454EFF7BC}" emma:medium="tactile" emma:mode="ink">
                <msink:context xmlns:msink="http://schemas.microsoft.com/ink/2010/main" type="inkWord" rotatedBoundingBox="12118,18139 13285,18055 13290,18114 12122,18198"/>
              </emma:interpretation>
              <emma:one-of disjunction-type="recognition" id="oneOf2">
                <emma:interpretation id="interp6" emma:lang="" emma:confidence="0">
                  <emma:literal>_</emma:literal>
                </emma:interpretation>
                <emma:interpretation id="interp7" emma:lang="" emma:confidence="0">
                  <emma:literal>-</emma:literal>
                </emma:interpretation>
                <emma:interpretation id="interp8" emma:lang="" emma:confidence="0">
                  <emma:literal>•</emma:literal>
                </emma:interpretation>
                <emma:interpretation id="interp9" emma:lang="" emma:confidence="0">
                  <emma:literal>~</emma:literal>
                </emma:interpretation>
                <emma:interpretation id="interp10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929.497">4789-201 324 0,'81'20'123'0,"-54"-11"-95"0,14-1-11 0,-23-4-11 15,5-4-5-15,-1 0 3 16,10 0 10-16,0-4 5 15,8-4-9-15,6-1 10 0,3-3 3 16,6 4-7-16,-1 0-4 16,0 0-5-16,5 4-2 15,0 0-10-15,-5 4-2 16,0 0-3-16,5 0-1 0,9 0-82 16,4 0-36-16,14-8 66 15,0 0 31-15</inkml:trace>
        </inkml:traceGroup>
        <inkml:traceGroup>
          <inkml:annotationXML>
            <emma:emma xmlns:emma="http://www.w3.org/2003/04/emma" version="1.0">
              <emma:interpretation id="{D4B4E8D6-13FB-4C08-B680-BFBE841F36B6}" emma:medium="tactile" emma:mode="ink">
                <msink:context xmlns:msink="http://schemas.microsoft.com/ink/2010/main" type="inkWord" rotatedBoundingBox="13174,18058 14236,17831 14264,17964 13203,18190"/>
              </emma:interpretation>
              <emma:one-of disjunction-type="recognition" id="oneOf3">
                <emma:interpretation id="interp11" emma:lang="" emma:confidence="0">
                  <emma:literal>_</emma:literal>
                </emma:interpretation>
                <emma:interpretation id="interp12" emma:lang="" emma:confidence="0">
                  <emma:literal>-</emma:literal>
                </emma:interpretation>
                <emma:interpretation id="interp13" emma:lang="" emma:confidence="0">
                  <emma:literal>S</emma:literal>
                </emma:interpretation>
                <emma:interpretation id="interp14" emma:lang="" emma:confidence="0">
                  <emma:literal>~</emma:literal>
                </emma:interpretation>
                <emma:interpretation id="interp15" emma:lang="" emma:confidence="0">
                  <emma:literal>s</emma:literal>
                </emma:interpretation>
              </emma:one-of>
            </emma:emma>
          </inkml:annotationXML>
          <inkml:trace contextRef="#ctx0" brushRef="#br0" timeOffset="1427.5266">6892-506 364 0,'18'8'134'0,"-18"-8"-104"0,-5 4-10 15,1-4-14-15,-1 4-29 0,-4 0-10 16,0 0-8-16,0 4-2 16,5-4 17-1,4 8 14-15,0 4 17 0,0 0 9 16,0-4 11-16,0 0 5 15,0 0-8-15,-5 1-2 16,-9-5-10-16,1 0-4 16,-5 0 1-16,-9 0 0 15,-5-4 1-15,-4 0 0 16,-9-4 4-16,-10 4 3 0,1 0-8 16,0 0-4-1,0 4-2-15,-5 0-1 0,0 4 0 16,0 0 2-16,5 0-3 15,4 0-2-15,5-4-3 16,9 0 1-16,0-8-2 16,8 0 2-16,6 0-6 15,-1 0-3-15,5 0-8 16,0 0-3-16,0 0-3 16,-5 0 2-16,-8-8 15 15,-1-16 8-15</inkml:trace>
        </inkml:traceGroup>
        <inkml:traceGroup>
          <inkml:annotationXML>
            <emma:emma xmlns:emma="http://www.w3.org/2003/04/emma" version="1.0">
              <emma:interpretation id="{2C2019E6-DA1B-4549-BD70-24E45BD63368}" emma:medium="tactile" emma:mode="ink">
                <msink:context xmlns:msink="http://schemas.microsoft.com/ink/2010/main" type="inkWord" rotatedBoundingBox="14520,17256 14583,17245 14664,17704 14601,17715">
                  <msink:destinationLink direction="with" ref="{91E71A87-3D36-4B31-994E-9C43B7E736AE}"/>
                </msink:context>
              </emma:interpretation>
              <emma:one-of disjunction-type="recognition" id="oneOf4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-781.8995">7195-1085 484 0,'13'93'181'0,"14"-73"-141"0,10 12-17 16,-28-16-20-16,0 12-21 16,-5 12-3-16,-4 4-14 15,-4-3-5-15,-1-1 22 0,1-8-9 0,4-4-1 16,4-8-79-16,5-8-35 15,0-4 73-15,18-20 37 16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5:51.862"/>
    </inkml:context>
    <inkml:brush xml:id="br0">
      <inkml:brushProperty name="width" value="0.07" units="cm"/>
      <inkml:brushProperty name="height" value="0.07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DF99D2-C072-4C14-BA71-F475CFD958B9}" emma:medium="tactile" emma:mode="ink">
          <msink:context xmlns:msink="http://schemas.microsoft.com/ink/2010/main" type="writingRegion" rotatedBoundingBox="13937,1247 11878,13686 10038,13382 12097,943"/>
        </emma:interpretation>
      </emma:emma>
    </inkml:annotationXML>
    <inkml:traceGroup>
      <inkml:annotationXML>
        <emma:emma xmlns:emma="http://www.w3.org/2003/04/emma" version="1.0">
          <emma:interpretation id="{94680D64-73DE-4A26-B11D-50B0477524A1}" emma:medium="tactile" emma:mode="ink">
            <msink:context xmlns:msink="http://schemas.microsoft.com/ink/2010/main" type="paragraph" rotatedBoundingBox="13937,1247 11878,13686 10038,13382 12097,9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3DF69C-47C6-4DC7-BF63-9393279EC012}" emma:medium="tactile" emma:mode="ink">
              <msink:context xmlns:msink="http://schemas.microsoft.com/ink/2010/main" type="line" rotatedBoundingBox="13937,1247 11878,13686 10038,13382 12097,943"/>
            </emma:interpretation>
          </emma:emma>
        </inkml:annotationXML>
        <inkml:traceGroup>
          <inkml:annotationXML>
            <emma:emma xmlns:emma="http://www.w3.org/2003/04/emma" version="1.0">
              <emma:interpretation id="{4E2CE32F-ED64-42B0-A995-994ED40B4088}" emma:medium="tactile" emma:mode="ink">
                <msink:context xmlns:msink="http://schemas.microsoft.com/ink/2010/main" type="inkWord" rotatedBoundingBox="12955,1085 12886,1499 12812,1487 12881,1073"/>
              </emma:interpretation>
            </emma:emma>
          </inkml:annotationXML>
          <inkml:trace contextRef="#ctx0" brushRef="#br0">-3829-4617 304 0,'42'4'112'0,"-34"-1"-87"0,4 8-20 15,-8-1-16-15,-4 0-1 16,0 1 4-16,0-1 12 16,-4 7 7-16,-4-6-5 15,-4 2 6-15,-3 5 1 0,-1-1-4 16,5 0-1-16,-1 4-2 16,4-1-1-16,1 1-1 15,3 3 2-15,0 7-3 0,0-7 0 16,4 4-12-16,4-1-4 15,0-2-106 1,3-1-48-16,9 0 85 16</inkml:trace>
        </inkml:traceGroup>
        <inkml:traceGroup>
          <inkml:annotationXML>
            <emma:emma xmlns:emma="http://www.w3.org/2003/04/emma" version="1.0">
              <emma:interpretation id="{60DB2DC5-7FD1-45C3-9DAE-583CC1BCF43F}" emma:medium="tactile" emma:mode="ink">
                <msink:context xmlns:msink="http://schemas.microsoft.com/ink/2010/main" type="inkWord" rotatedBoundingBox="13084,2124 12964,2850 12566,2784 12687,2058"/>
              </emma:interpretation>
            </emma:emma>
          </inkml:annotationXML>
          <inkml:trace contextRef="#ctx0" brushRef="#br0" timeOffset="982.436">-3864-3607 252 0,'-4'0'93'0,"-8"-4"-72"0,-15 1-35 0,8 3-18 16,-1-3-10-16,-3 3 2 15,4 0 32-15,3 0 15 0,5 3-1 16,3 0 33-16,4 1 13 0,4 3-15 16,0 0-9-16,-4 3-19 15,4 4-8-15,-4-7-50 16,4 6-20-16,0 5 35 15,4 2 17-15</inkml:trace>
          <inkml:trace contextRef="#ctx0" brushRef="#br0" timeOffset="362.4781">-3694-3156 40 0,'-3'11'16'0,"-1"-5"-12"0,-4 8 80 31,-4 7-13-15,4 0-1-16,1-1-19 15,3 1-10-15,0 0-10 16,0-1-3-16,0 1-15 16,4 0 1-16,-4-8 2 0,0 1-6 15,1 0-1-15,-1-4-10 16,0 1-4-16,0-1-22 15,0 0-9-15,0 4 18 0,4 0 9 16</inkml:trace>
        </inkml:traceGroup>
        <inkml:traceGroup>
          <inkml:annotationXML>
            <emma:emma xmlns:emma="http://www.w3.org/2003/04/emma" version="1.0">
              <emma:interpretation id="{9B268DCE-DC92-4EEE-9786-A3D1371AB216}" emma:medium="tactile" emma:mode="ink">
                <msink:context xmlns:msink="http://schemas.microsoft.com/ink/2010/main" type="inkWord" rotatedBoundingBox="12755,3424 12699,3763 12645,3755 12701,3415"/>
              </emma:interpretation>
            </emma:emma>
          </inkml:annotationXML>
          <inkml:trace contextRef="#ctx0" brushRef="#br0" timeOffset="1342.0429">-4004-2277 208 0,'4'17'77'0,"-8"-3"-60"0,-7 10-7 0,7-10-8 16,0 3-1-16,4 4 1 15,0-1 13-15,4 1 5 16,0 0-10-16,-4-1 1 0,4 4 0 0,-1 1-11 16,-3 2-4-1,0 1-82 1,0-1-37-16,-3 1 62 0</inkml:trace>
        </inkml:traceGroup>
        <inkml:traceGroup>
          <inkml:annotationXML>
            <emma:emma xmlns:emma="http://www.w3.org/2003/04/emma" version="1.0">
              <emma:interpretation id="{D2F0A676-6CDD-4150-AFE4-48EFF672628E}" emma:medium="tactile" emma:mode="ink">
                <msink:context xmlns:msink="http://schemas.microsoft.com/ink/2010/main" type="inkWord" rotatedBoundingBox="12819,4512 12516,6345 12364,6320 12668,4486"/>
              </emma:interpretation>
            </emma:emma>
          </inkml:annotationXML>
          <inkml:trace contextRef="#ctx0" brushRef="#br0" timeOffset="2389.7174">-4159 355 308 0,'12'17'115'0,"-24"-6"-89"0,-3 6-30 0,3-10-19 15,1 6-15-15,-1 5-2 16,0-1 33-16,8 0 17 16,0 4-3-16,4 0 28 0,4-4 11 15,0 0-19-15,0 0-7 16,0 0-22-16,0-3-9 15,-4 0-32-15,0 0-14 16,0 0 29-16,4-1 14 16</inkml:trace>
          <inkml:trace contextRef="#ctx0" brushRef="#br0" timeOffset="1685.6681">-4042-1206 252 0,'19'31'93'0,"-19"-13"-72"0,0 9-6 0,0-13-8 16,0 0-7-16,0 3 0 16,0 0 2-16,4 4 1 15,0-1-1-15,0 1-4 0,-1-4-1 16,-3 4-51-16,0-4-22 16,0-3 37-16,0 0 19 0</inkml:trace>
          <inkml:trace contextRef="#ctx0" brushRef="#br0" timeOffset="2061.8404">-4132-451 252 0,'0'17'93'0,"-3"-3"-72"0,-5 10-11 0,4-14-7 16,0 4-5-16,0 3 3 15,4 1 13-15,0-1 6 16,0 0-10-16,0 0 21 0,0 0 8 15,0-3-13-15,0 0-4 16,0 0-16-16,0 0-4 16,0-4-11-16,0 0-4 15,-4 1-13-15,4-5-4 16,-4 1-88 0,1 0-39-16,-5-7 81 0</inkml:trace>
        </inkml:traceGroup>
        <inkml:traceGroup>
          <inkml:annotationXML>
            <emma:emma xmlns:emma="http://www.w3.org/2003/04/emma" version="1.0">
              <emma:interpretation id="{8928BC99-F32B-4D92-B201-88D5AAC9502C}" emma:medium="tactile" emma:mode="ink">
                <msink:context xmlns:msink="http://schemas.microsoft.com/ink/2010/main" type="inkWord" rotatedBoundingBox="12447,6941 12392,7278 12343,7269 12399,6933"/>
              </emma:interpretation>
            </emma:emma>
          </inkml:annotationXML>
          <inkml:trace contextRef="#ctx0" brushRef="#br0" timeOffset="2737.0023">-4291 1244 272 0,'8'17'101'0,"-12"-10"-78"0,-7 10-16 15,3-10-10-15,0 3-9 16,0 4 2-16,5 4 19 16,-1-1 11-16,4 3-10 15,4-2 15-15,-4 2 5 0,3 1-11 0,-3-4-3 16,0 0-10-16,0-3-4 16,0 7-17-1,0-4-7-15,4 0-5 16,-4-3-98-1,0 7-41-15,0-4 84 16</inkml:trace>
        </inkml:traceGroup>
        <inkml:traceGroup>
          <inkml:annotationXML>
            <emma:emma xmlns:emma="http://www.w3.org/2003/04/emma" version="1.0">
              <emma:interpretation id="{0487156F-C45C-41FF-BC31-6164157C6B33}" emma:medium="tactile" emma:mode="ink">
                <msink:context xmlns:msink="http://schemas.microsoft.com/ink/2010/main" type="inkWord" rotatedBoundingBox="12531,7929 12484,8208 12456,8203 12502,7924"/>
              </emma:interpretation>
            </emma:emma>
          </inkml:annotationXML>
          <inkml:trace contextRef="#ctx0" brushRef="#br0" timeOffset="3035.5534">-4197 2233 344 0,'11'14'129'0,"-19"-8"-100"0,1 15-18 16,-1-11-14-16,0 4-12 15,4 3-1-15,0 4 13 16,4 0 6-16,0-1 0 15,0 1 7-15,4-4 3 0,-4 1-6 16,0-1-2-16,0-3-10 16,0-1-4-16,0 1-20 15,-4 0-8-15,0-4 19 0</inkml:trace>
        </inkml:traceGroup>
        <inkml:traceGroup>
          <inkml:annotationXML>
            <emma:emma xmlns:emma="http://www.w3.org/2003/04/emma" version="1.0">
              <emma:interpretation id="{34585155-9C85-42FC-98DD-B8A1BD1D634A}" emma:medium="tactile" emma:mode="ink">
                <msink:context xmlns:msink="http://schemas.microsoft.com/ink/2010/main" type="inkWord" rotatedBoundingBox="12368,9052 12334,9259 12268,9248 12303,9042"/>
              </emma:interpretation>
              <emma:one-of disjunction-type="recognition" id="oneOf0">
                <emma:interpretation id="interp0" emma:lang="" emma:confidence="0">
                  <emma:literal>-</emma:literal>
                </emma:interpretation>
                <emma:interpretation id="interp1" emma:lang="" emma:confidence="0">
                  <emma:literal>_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v</emma:literal>
                </emma:interpretation>
                <emma:interpretation id="interp4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3408.2014">-4407 3349 332 0,'23'31'126'0,"-19"-21"-98"0,0 8-10 16,-4-12-12-16,-4 5-12 15,0-1-1-15,1 4 1 16,3 0 4-16,0-1 1 15,0 1 5-15,3 0 2 0,1 0-5 16,0 0 0-16,-4-1-21 16,0-2-7-16,0-1 14 15</inkml:trace>
        </inkml:traceGroup>
        <inkml:traceGroup>
          <inkml:annotationXML>
            <emma:emma xmlns:emma="http://www.w3.org/2003/04/emma" version="1.0">
              <emma:interpretation id="{4995EC52-32A5-40AF-BB9F-5B9E01EA3A32}" emma:medium="tactile" emma:mode="ink">
                <msink:context xmlns:msink="http://schemas.microsoft.com/ink/2010/main" type="inkWord" rotatedBoundingBox="12289,9936 12234,10269 12215,10266 12270,9933"/>
              </emma:interpretation>
            </emma:emma>
          </inkml:annotationXML>
          <inkml:trace contextRef="#ctx0" brushRef="#br0" timeOffset="3669.3876">-4438 4241 376 0,'0'42'143'0,"4"-25"-112"0,-4 7-17 0,-4-7-16 16,-4 7-29-16,1 4-7 0,-5 3-11 16,4 0-5-16,1-3 30 15,7-1-12-15,0-3-2 0,0-3 21 16,3 0 8-16</inkml:trace>
        </inkml:traceGroup>
        <inkml:traceGroup>
          <inkml:annotationXML>
            <emma:emma xmlns:emma="http://www.w3.org/2003/04/emma" version="1.0">
              <emma:interpretation id="{B7FD42B9-0942-4F66-86F1-4041D36F05E4}" emma:medium="tactile" emma:mode="ink">
                <msink:context xmlns:msink="http://schemas.microsoft.com/ink/2010/main" type="inkWord" rotatedBoundingBox="12340,10897 12038,12721 10198,12417 10500,10593">
                  <msink:destinationLink direction="with" ref="{DB731920-9CA8-4CA4-9F73-CDCD5D8071BA}"/>
                </msink:context>
              </emma:interpretation>
            </emma:emma>
          </inkml:annotationXML>
          <inkml:trace contextRef="#ctx0" brushRef="#br0" timeOffset="3893.8607">-4573 5664 496 0,'27'111'184'0,"0"-77"-143"0,0 0-51 0,-19-13-32 16,-8 10 14-16,-8 7 14 15</inkml:trace>
          <inkml:trace contextRef="#ctx0" brushRef="#br1" timeOffset="400405.7223">-5596 5002 332 0,'9'8'126'16,"-18"0"-98"-16,-9 20-14 0,4-7-12 0,-4 19-8 16,-4 20 3-16,-5 24 2 15,-1 17 1-15,-3 24 0 16,4 15 0-16,0 13 2 0,-1 4-1 15,1-1 2-15,9-11-2 16,5-12-1-16,-1-21 5 16,5-15 1-16,0-21 2 15,0-11 0-15,4-13-15 16,-4-16-8-16,-4-20 8 16,-5-32 3-16</inkml:trace>
          <inkml:trace contextRef="#ctx0" brushRef="#br1" timeOffset="400885.5817">-5569 5207 408 0,'64'40'151'0,"-42"9"-118"0,28 55-11 0,-14-52-12 16,14 21-12 0,9 15-2-16,-1 1-44 0,6-5-20 15,-1-4 35-15,5-11 16 0,27-25 13 16</inkml:trace>
          <inkml:trace contextRef="#ctx0" brushRef="#br1" timeOffset="400690.4699">-5542 5392 356 0,'27'-8'134'15,"-36"4"-104"-15,-9 0-19 0,0-4-15 16,-9 4-5-16,-14 0 4 0,-13 4 2 16,-14 12-1-16,-4 8 3 15,4 8-2-15,0 0 1 0,0 1 4 16,5-1 1-16,4-4-4 16,5-8-1-16,9-4-39 15,9-8-17-15,13-16 26 16,19-32 17-16</inkml:trace>
        </inkml:traceGroup>
        <inkml:traceGroup>
          <inkml:annotationXML>
            <emma:emma xmlns:emma="http://www.w3.org/2003/04/emma" version="1.0">
              <emma:interpretation id="{BBC4AB07-7867-4E70-A9C9-38725CDE7C5F}" emma:medium="tactile" emma:mode="ink">
                <msink:context xmlns:msink="http://schemas.microsoft.com/ink/2010/main" type="inkWord" rotatedBoundingBox="11643,13442 11609,13642 10787,13506 10820,13305">
                  <msink:destinationLink direction="with" ref="{DB731920-9CA8-4CA4-9F73-CDCD5D8071BA}"/>
                  <msink:destinationLink direction="with" ref="{91E71A87-3D36-4B31-994E-9C43B7E736AE}"/>
                </msink:context>
              </emma:interpretation>
            </emma:emma>
          </inkml:annotationXML>
          <inkml:trace contextRef="#ctx0" brushRef="#br1" timeOffset="406275.6176">-5922 7808 332 0,'14'4'126'0,"-14"-4"-98"0,9 4-3 0,-4-4-10 15,4 0 0-15,9 0 4 16,9-4-3-16,9-4-1 15,9 0-9-15,5 0 5 0,4 0 4 16,1 0-7-16,12 4-4 16,6 4-14-16,4 0-6 15,4 0-87-15,0 0-39 16,-4-8 75-16,0-4 36 16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16.545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D26352F0-6302-42A5-B2C1-FB0D5AC849A8}" emma:medium="tactile" emma:mode="ink">
          <msink:context xmlns:msink="http://schemas.microsoft.com/ink/2010/main" type="writingRegion" rotatedBoundingBox="23230,1248 20871,10734 19555,10406 21913,921"/>
        </emma:interpretation>
      </emma:emma>
    </inkml:annotationXML>
    <inkml:traceGroup>
      <inkml:annotationXML>
        <emma:emma xmlns:emma="http://www.w3.org/2003/04/emma" version="1.0">
          <emma:interpretation id="{6EA8E2E9-07CB-4C3E-8B29-1EDC5BBB86CF}" emma:medium="tactile" emma:mode="ink">
            <msink:context xmlns:msink="http://schemas.microsoft.com/ink/2010/main" type="paragraph" rotatedBoundingBox="23230,1248 20871,10734 19555,10406 21913,9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6701B9-5816-4B93-9429-4692C1CF68BF}" emma:medium="tactile" emma:mode="ink">
              <msink:context xmlns:msink="http://schemas.microsoft.com/ink/2010/main" type="line" rotatedBoundingBox="23230,1249 20871,10734 19555,10406 21913,921"/>
            </emma:interpretation>
          </emma:emma>
        </inkml:annotationXML>
        <inkml:traceGroup>
          <inkml:annotationXML>
            <emma:emma xmlns:emma="http://www.w3.org/2003/04/emma" version="1.0">
              <emma:interpretation id="{6AA21901-DF1D-4DF2-ACCD-FE16AA222802}" emma:medium="tactile" emma:mode="ink">
                <msink:context xmlns:msink="http://schemas.microsoft.com/ink/2010/main" type="inkWord" rotatedBoundingBox="23230,1248 22860,2736 22161,2562 22531,1075">
                  <msink:destinationLink direction="with" ref="{EF2F9A3D-0B19-44D2-9762-36E3ACF3DE2D}"/>
                </msink:context>
              </emma:interpretation>
            </emma:emma>
          </inkml:annotationXML>
          <inkml:trace contextRef="#ctx0" brushRef="#br0">1480-4927 236 0,'12'7'90'0,"-16"-3"-70"0,0 2-7 0,0-2-10 15,-3 3-4-15,-1 10 2 16,4-7 2-16,0 8 3 15,0 2-3-15,0 4 9 0,0 0 7 16,4 1-8-16,0 2-3 16,0-3-5-16,0-3 0 15,0-4-2-15,-3 4-1 16,-1-11-13-16,0 1-6 16,0-1 10-16,4-3 4 15</inkml:trace>
          <inkml:trace contextRef="#ctx0" brushRef="#br0" timeOffset="272.8668">1387-4152 296 0,'0'25'112'0,"-4"-22"-87"0,-11 11-24 16,3-7-16-16,-3 6-46 15,-5 12-15-15,1-8 20 16,4 7 9-16,3 0 31 0,4 0 12 16,4-3 1-16,4 3 3 15,0-3-2-15,4 6 0 16</inkml:trace>
          <inkml:trace contextRef="#ctx0" brushRef="#br0" timeOffset="22127.7541">2271-5199 208 0,'8'-7'77'0,"-4"4"-60"0,0 3 24 16,-4 0 6-16,0 0-9 15,0 0 0-15,0 0-10 16,-4 0-5-16,0 0-13 16,-4 0 2-16,0 0 2 0,-3 10 1 15,-9-3 1-15,-3 10-4 16,-8 11 0-16,-8 13-7 15,-15 14-1-15,-16 18 0 16,-3-1 0-16,-5 0 0 16,4 4 0-16,5-4-2 15,3 1-2-15,4-4-8 0,8-4-5 16,7-13-53-16,4-7-21 16,8-11 42-16,16-10 23 15</inkml:trace>
        </inkml:traceGroup>
        <inkml:traceGroup>
          <inkml:annotationXML>
            <emma:emma xmlns:emma="http://www.w3.org/2003/04/emma" version="1.0">
              <emma:interpretation id="{93D5BA78-BEC2-4208-8FD5-F298AE71CB14}" emma:medium="tactile" emma:mode="ink">
                <msink:context xmlns:msink="http://schemas.microsoft.com/ink/2010/main" type="inkWord" rotatedBoundingBox="22159,3365 22095,3624 22041,3610 22106,3352">
                  <msink:destinationLink direction="with" ref="{DC2892CB-8710-4C2B-8E4C-DAF92A31EB76}"/>
                </msink:context>
              </emma:interpretation>
            </emma:emma>
          </inkml:annotationXML>
          <inkml:trace contextRef="#ctx0" brushRef="#br0" timeOffset="509.7446">1209-3094 332 0,'4'17'126'0,"-16"4"-98"0,-11 0-34 16,11-8-21-16,-3 5-33 15,3 6-10-15,1 0 22 16,3 0 11-16,4 0-5 16,4-3-2-16,0 0 24 15,4 3 10-15</inkml:trace>
        </inkml:traceGroup>
        <inkml:traceGroup>
          <inkml:annotationXML>
            <emma:emma xmlns:emma="http://www.w3.org/2003/04/emma" version="1.0">
              <emma:interpretation id="{D0CAE24B-7BB4-4E2D-BE40-3BCAFD479EA4}" emma:medium="tactile" emma:mode="ink">
                <msink:context xmlns:msink="http://schemas.microsoft.com/ink/2010/main" type="inkWord" rotatedBoundingBox="22298,4340 21680,6823 20518,6534 21135,4051">
                  <msink:destinationLink direction="with" ref="{DFF9F802-D24E-4177-8ED1-34D4DB0935D3}"/>
                </msink:context>
              </emma:interpretation>
            </emma:emma>
          </inkml:annotationXML>
          <inkml:trace contextRef="#ctx0" brushRef="#br0" timeOffset="736.1394">1101-2181 348 0,'11'31'129'0,"-15"-10"-100"0,-3 10-11 16,-1-14-12-16,0 0-23 0,0 4-4 15,1 0 6-15,3-8 4 16,4 1 7-16,0 0 2 0,0-4 2 16,0-6-49-16,-4-1-19 15,0 1 3-15,-4-1 5 16,0 4 35-16,1 3 14 16</inkml:trace>
          <inkml:trace contextRef="#ctx0" brushRef="#br0" timeOffset="-8512.3344">128-2146 372 0,'35'10'140'0,"-39"-7"-109"0,4 8-31 15,0-8-19-15,-4 4-18 16,4 0 0-16,0-4 26 16,0 1 14-1,11-4 19-15,1 0 10 0,4-4-11 16,-1 1-4-16,4-4-8 15,5 0-4-15,3 0 6 0,0 4 3 16,0-1-21-16,-4 1-6 16,1-1-6-16,-1 1 1 15,-4-4-61-15,1 0-26 16,-1-3 53-16,0 0 26 16</inkml:trace>
          <inkml:trace contextRef="#ctx0" brushRef="#br0" timeOffset="-8189.3262">805-1940 340 0,'27'0'126'0,"-27"4"-98"0,4-1-43 16,-4-3-25-16,0 0-4 16,0-3 3-16,4 3 48 15,4 0 21-15,3-4-12 16,5 4 8-16,3 0 0 0,0 0-12 16,1 0-5-16,-1 0-11 15,1-3-3-15,-5-1-14 0,1 1-6 16,-1-4-70-1,-3 0-29-15,-1 0 65 16</inkml:trace>
          <inkml:trace contextRef="#ctx0" brushRef="#br0" timeOffset="1063.3405">1023-1612 196 0,'12'86'74'16,"-8"-48"-58"-16,-4 24 18 0,0-31 6 0,0 7-19 16,0 3-6-16,-4 0-12 15,4 1-2-15,-4-8-1 16,0-3-11-16,0-3-5 16,0-8-6-16,0-2 1 0,0-1 7 15,-3-3 6-15,-1-1 0 16,0 1 1-16,0 0 4 15,-3 7 1-15,-1 3 4 16,0 10 1-16,1 11 12 16,-1 3 5-16,1 7 5 15,-1 7 2-15,4 0-1 16,0-3-1-16,1-7-14 16,3-8-7-16,0-13-7 0,4-7-3 15,0-6-11-15,0-8-1 16,4-7 0-16,0-3 3 15,0-3-51 1,-1 0-20-16,-3-4 43 16</inkml:trace>
          <inkml:trace contextRef="#ctx0" brushRef="#br0" timeOffset="-7884.3875">1014-1592 332 0,'8'18'126'0,"-16"-5"-98"0,-3 15-16 0,3-11-14 0,-4 11-23 16,-3 6-6-16,3 4 13 15,0 0 10-15,5 3 6 16,3 1 10-16,0 2 5 0,4 1 5 15,0 3 3-15,0-3-9 16,0 0-4-16,0 0-5 16,-4-4 0-16,4-6-9 15,-4-1-1-15,0-10-40 16,4-3-19-16,4-7 34 16,0-4 16-16</inkml:trace>
          <inkml:trace contextRef="#ctx0" brushRef="#br0" timeOffset="-7624.3967">942-558 340 0,'15'24'126'0,"-15"-7"-98"0,-12 11-16 0,5-14-14 16,-5 6-19-16,4-3-4 16,1 1 7-16,-1-5 3 0,4 1 9 15,0-3-1-15,0-5 0 0,4-6-67 16,-4-6-30 0,0-8 53-16</inkml:trace>
          <inkml:trace contextRef="#ctx0" brushRef="#br0" timeOffset="-7283.3998">624-59 304 0,'4'4'112'0,"-12"-8"-87"0,-8 4-15 0,5 0-15 16,-9-3-12-16,1-4-3 15,-4 0 5-15,-4 0 4 16,-1-3 6-16,-3 3 3 0,0-3 4 16,0-1 8-16,0 1 5 15,0 3-1-15,-3 0 2 16,-1-3-7-16,0 0-1 15,0-1-6-15,0 1-2 16,4 0-13-16,0-1-7 16,0 1-91-1,4 0-38-15,4-1 75 16</inkml:trace>
          <inkml:trace contextRef="#ctx0" brushRef="#br0" timeOffset="6050.9856">23 0 244 0,'4'7'93'0,"-4"-4"-72"0,-4 4-8 16,0-3-8-16,0 3-3 15,4-1 3-15,0 5 13 16,0-1 8-16,0 0-13 16,0-3 6-16,-4 0 2 0,1 0-9 0,-1 0-4 15,4 0-5-15,0 0 0 16,0 0 0-16,0 0 1 16,-4 0-2-16,4-1-2 15,0 1-6-15,0 0-4 16,0 0-54-16,0 0-22 15,0 3 43-15,4 1 22 16</inkml:trace>
        </inkml:traceGroup>
        <inkml:traceGroup>
          <inkml:annotationXML>
            <emma:emma xmlns:emma="http://www.w3.org/2003/04/emma" version="1.0">
              <emma:interpretation id="{F2D21ED8-B70D-4ECA-BCA3-F015BD2D539C}" emma:medium="tactile" emma:mode="ink">
                <msink:context xmlns:msink="http://schemas.microsoft.com/ink/2010/main" type="inkWord" rotatedBoundingBox="20740,8656 20844,7220 20998,7231 20895,8667">
                  <msink:destinationLink direction="with" ref="{0B8DB89B-EAF4-4C9E-B98F-40686097B8E5}"/>
                </msink:context>
              </emma:interpretation>
            </emma:emma>
          </inkml:annotationXML>
          <inkml:trace contextRef="#ctx0" brushRef="#br0" timeOffset="6350.6284">-24 768 340 0,'8'11'126'0,"-12"-11"-98"0,0 0-8 16,-3 10-59-1,-5 0-7-15,0 4 13 16,5 0 11-16,3 3 15 15,0 0 4-15,0 1 5 0,4-5 3 16,0 1 4-16,0-4-4 16,0-3-3-16,0 0-39 0,0 0-15 15,4 0 26-15,-4 3 15 16</inkml:trace>
          <inkml:trace contextRef="#ctx0" brushRef="#br0" timeOffset="6629.7006">-12 1399 360 0,'16'14'134'0,"-12"-8"-104"0,-4 8-10 0,-4-3-14 0,-4 6-36 15,0 4-12-15,0 3-8 16,1 3-2-16,-1 1 29 16,4-1 10-16,0-3 7 0,0 1 7 15,4-5 3-15,0 1-76 16,0 0-33 0,0 3 52-16</inkml:trace>
          <inkml:trace contextRef="#ctx0" brushRef="#br0" timeOffset="6830.6702">-151 2136 372 0,'15'14'140'0,"-19"-11"-109"0,0 8-22 0,-3-8-18 15,-5 4-31-15,0 0-8 16,5 0-36-16,-1-4-14 16,0 1 52-16,4-1 26 15</inkml:trace>
        </inkml:traceGroup>
        <inkml:traceGroup>
          <inkml:annotationXML>
            <emma:emma xmlns:emma="http://www.w3.org/2003/04/emma" version="1.0">
              <emma:interpretation id="{9890C2A5-1850-4509-9C57-3AC2C3801B72}" emma:medium="tactile" emma:mode="ink">
                <msink:context xmlns:msink="http://schemas.microsoft.com/ink/2010/main" type="inkWord" rotatedBoundingBox="20879,9153 20509,10643 20294,10590 20664,9099">
                  <msink:destinationLink direction="with" ref="{0B8DB89B-EAF4-4C9E-B98F-40686097B8E5}"/>
                </msink:context>
              </emma:interpretation>
            </emma:emma>
          </inkml:annotationXML>
          <inkml:trace contextRef="#ctx0" brushRef="#br0" timeOffset="7027.657">-233 2653 368 0,'23'41'140'0,"-19"-30"-109"0,-4 6-24 16,-4-10-17-16,-3 3-88 15,-1 0-33-15,-4-3 65 16,5-3 33-16</inkml:trace>
          <inkml:trace contextRef="#ctx0" brushRef="#br0" timeOffset="7642.0328">-322 2818 224 0,'4'42'85'0,"-4"-11"-66"0,0 3 16 16,-4-17 6-16,0 4-20 15,4 3-6-15,0 0-12 16,0-3-4-16,0 0 0 0,4-8-27 0,0-2-10 16,0-4-14-16,4-4-4 15,-1 0 20-15,1 1 8 16,0-1 15-16,-4 1 8 16,0 3 4-16,-1 0 3 15,-3 6-8-15,0 8-1 16,-3 3 15-16,-1 7 6 15,0 4 31-15,0 3 16 0,0 3-10 16,0-3-5-16,0 0-26 16,-3-7-10-16,3-4-23 15,0-6-6 1,4-7-15-16,-4-4-7 0,0-3 3 16,4-7 2-16,0 0 19 15,-4-4 9-15,4 4 4 16,-4-3 2-16,-3 3-7 15,-1 7-4-15,0 7 2 16,0 6 2-16,1 8 29 16,-1 6 16-16,0 4 10 15,0-3 8-15,4-1-24 16,1-3-9-16,3-3-13 16,0-8-4-16,3 1-4 15,-3-7-3-15,4-4-7 16,0-3-2-16,0-3 9 0,0-1 6 15,0 0-1-15,-4-3-1 16,-4 4 0-16,0 3-1 16,-4 10 2-16,1 4 1 15,-1 10 5-15,0 7 5 16,4 6 6-16,0 5 3 16,0-1-14-16,1-3-4 15,-1-11-3-15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41.089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48850195-87C6-4EF2-A495-22339F52F3DD}" emma:medium="tactile" emma:mode="ink">
          <msink:context xmlns:msink="http://schemas.microsoft.com/ink/2010/main" type="inkDrawing" rotatedBoundingBox="21957,4493 25260,1286 25327,1355 22024,4562" semanticType="callout" shapeName="Other">
            <msink:sourceLink direction="with" ref="{DFF9F802-D24E-4177-8ED1-34D4DB0935D3}"/>
            <msink:sourceLink direction="with" ref="{9F4B8584-746A-4DE0-B717-0A3C0CB722A1}"/>
          </msink:context>
        </emma:interpretation>
      </emma:emma>
    </inkml:annotationXML>
    <inkml:trace contextRef="#ctx0" brushRef="#br0">3272-1 140 0,'-4'10'52'0,"4"-17"-41"0,0 7 22 0,0 0 6 15,0 0 1-15,0 7 0 16,-4-7-8-16,-4 10-3 16,-4 4-16-16,1 10-3 0,-9-3-3 15,-3 10 1-15,-8 14 0 16,8-18 0-16,-35 42 0 16,-8 0-4-16,-8 7-1 15,1 7 1-15,-1 6 0 16,-4 4-2-16,-3-3-2 15,-4-4 1-15,0-14-1 16,3 7 0-16,5 1 0 16,-5 6 0-16,-3-7 0 15,-4 0-3-15,0-6 0 0,7-4 2 16,5 3 0-16,3-3 1 16,0-4 2-16,1 1-1 15,3-4-1-15,0-7 1 16,0-3-1-16,5-4-3 15,6 3 2-15,1-2 3 16,0 6 3-16,0 3 2 16,0 1 1-16,4 0-2 15,-1-4-1-15,5-4-1 16,0-6 0-16,7-4-5 16,0-3 1-16,5 0 2 15,3-3 1-15,0 3 10 16,-8 10 6-16,1 0-12 15,-5 0-4-15,4 1-7 16,1-1-2-16,-1 0 0 0,4-3 4 16,4-4 10-16,-3-3 6 15,-1-7 0-15,4-3 0 16,4-1-4-16,4-3-1 16,0 0-5-16,4-3-3 15,3-4-3-15,1 1 1 16,3-5-81-16,12-9-34 15,8-11 58-15,23-7 29 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36.48792" units="1/cm"/>
          <inkml:channelProperty channel="Y" name="resolution" value="378.5488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05T17:26:40.191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DC2892CB-8710-4C2B-8E4C-DAF92A31EB76}" emma:medium="tactile" emma:mode="ink">
          <msink:context xmlns:msink="http://schemas.microsoft.com/ink/2010/main" type="inkDrawing" rotatedBoundingBox="22033,3877 24873,1051 24911,1091 22072,3916" semanticType="callout" shapeName="Other">
            <msink:sourceLink direction="with" ref="{93D5BA78-BEC2-4208-8FD5-F298AE71CB14}"/>
            <msink:sourceLink direction="with" ref="{EF2F9A3D-0B19-44D2-9762-36E3ACF3DE2D}"/>
          </msink:context>
        </emma:interpretation>
      </emma:emma>
    </inkml:annotationXML>
    <inkml:trace contextRef="#ctx0" brushRef="#br0">2829 0 120 0,'-31'52'46'0,"8"-28"-35"0,-16 28 23 0,16-28 7 16,-8 7-4-16,-4 14 1 15,-12 10-2-15,-11 10-1 16,-15 15-18-16,-13-1 1 0,1 7 2 16,-8 10-2-16,-12 18 1 15,-3-7-8-15,-1-4-2 16,8-3-5-16,-3 7-1 15,-5 3-1-15,1-3 1 16,3-14-2-16,8-3-1 16,0 3 1-16,0 3 1 0,4 1 1 15,8-8 1-15,4-10-2 16,7-6 1-16,4-8-2 16,4 1-1-16,1-1 1 15,3-3 1-15,0 0-1 16,-1 4 2-16,5-15-2 15,4 1-1-15,4-7-4 16,7-4 0-16,8-10-11 16,0 0-6-16,4-7-52 15,8-7-25-15,8-6 51 16,15-11 23-16</inkml:trace>
  </inkml:traceGroup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547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287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41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72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731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803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162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639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823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49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879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0DC74-3089-4CFA-B3E4-369B50EEE256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23897-535B-4CD1-84FA-5AA274B9D9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01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.xml"/><Relationship Id="rId117" Type="http://schemas.openxmlformats.org/officeDocument/2006/relationships/image" Target="../media/image58.emf"/><Relationship Id="rId21" Type="http://schemas.openxmlformats.org/officeDocument/2006/relationships/image" Target="../media/image10.emf"/><Relationship Id="rId42" Type="http://schemas.openxmlformats.org/officeDocument/2006/relationships/customXml" Target="../ink/ink21.xml"/><Relationship Id="rId47" Type="http://schemas.openxmlformats.org/officeDocument/2006/relationships/image" Target="../media/image23.emf"/><Relationship Id="rId63" Type="http://schemas.openxmlformats.org/officeDocument/2006/relationships/image" Target="../media/image31.emf"/><Relationship Id="rId68" Type="http://schemas.openxmlformats.org/officeDocument/2006/relationships/customXml" Target="../ink/ink34.xml"/><Relationship Id="rId84" Type="http://schemas.openxmlformats.org/officeDocument/2006/relationships/customXml" Target="../ink/ink42.xml"/><Relationship Id="rId89" Type="http://schemas.openxmlformats.org/officeDocument/2006/relationships/image" Target="../media/image44.emf"/><Relationship Id="rId112" Type="http://schemas.openxmlformats.org/officeDocument/2006/relationships/customXml" Target="../ink/ink56.xml"/><Relationship Id="rId16" Type="http://schemas.openxmlformats.org/officeDocument/2006/relationships/customXml" Target="../ink/ink8.xml"/><Relationship Id="rId107" Type="http://schemas.openxmlformats.org/officeDocument/2006/relationships/image" Target="../media/image53.emf"/><Relationship Id="rId11" Type="http://schemas.openxmlformats.org/officeDocument/2006/relationships/image" Target="../media/image5.emf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37" Type="http://schemas.openxmlformats.org/officeDocument/2006/relationships/image" Target="../media/image18.emf"/><Relationship Id="rId40" Type="http://schemas.openxmlformats.org/officeDocument/2006/relationships/customXml" Target="../ink/ink20.xml"/><Relationship Id="rId45" Type="http://schemas.openxmlformats.org/officeDocument/2006/relationships/image" Target="../media/image22.emf"/><Relationship Id="rId53" Type="http://schemas.openxmlformats.org/officeDocument/2006/relationships/image" Target="../media/image26.emf"/><Relationship Id="rId58" Type="http://schemas.openxmlformats.org/officeDocument/2006/relationships/customXml" Target="../ink/ink29.xml"/><Relationship Id="rId66" Type="http://schemas.openxmlformats.org/officeDocument/2006/relationships/customXml" Target="../ink/ink33.xml"/><Relationship Id="rId74" Type="http://schemas.openxmlformats.org/officeDocument/2006/relationships/customXml" Target="../ink/ink37.xml"/><Relationship Id="rId79" Type="http://schemas.openxmlformats.org/officeDocument/2006/relationships/image" Target="../media/image39.emf"/><Relationship Id="rId87" Type="http://schemas.openxmlformats.org/officeDocument/2006/relationships/image" Target="../media/image43.emf"/><Relationship Id="rId102" Type="http://schemas.openxmlformats.org/officeDocument/2006/relationships/customXml" Target="../ink/ink51.xml"/><Relationship Id="rId110" Type="http://schemas.openxmlformats.org/officeDocument/2006/relationships/customXml" Target="../ink/ink55.xml"/><Relationship Id="rId115" Type="http://schemas.openxmlformats.org/officeDocument/2006/relationships/image" Target="../media/image57.emf"/><Relationship Id="rId5" Type="http://schemas.openxmlformats.org/officeDocument/2006/relationships/image" Target="../media/image2.emf"/><Relationship Id="rId61" Type="http://schemas.openxmlformats.org/officeDocument/2006/relationships/image" Target="../media/image30.emf"/><Relationship Id="rId82" Type="http://schemas.openxmlformats.org/officeDocument/2006/relationships/customXml" Target="../ink/ink41.xml"/><Relationship Id="rId90" Type="http://schemas.openxmlformats.org/officeDocument/2006/relationships/customXml" Target="../ink/ink45.xml"/><Relationship Id="rId95" Type="http://schemas.openxmlformats.org/officeDocument/2006/relationships/image" Target="../media/image47.emf"/><Relationship Id="rId19" Type="http://schemas.openxmlformats.org/officeDocument/2006/relationships/image" Target="../media/image9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3.emf"/><Relationship Id="rId30" Type="http://schemas.openxmlformats.org/officeDocument/2006/relationships/customXml" Target="../ink/ink15.xml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customXml" Target="../ink/ink24.xml"/><Relationship Id="rId56" Type="http://schemas.openxmlformats.org/officeDocument/2006/relationships/customXml" Target="../ink/ink28.xml"/><Relationship Id="rId64" Type="http://schemas.openxmlformats.org/officeDocument/2006/relationships/customXml" Target="../ink/ink32.xml"/><Relationship Id="rId69" Type="http://schemas.openxmlformats.org/officeDocument/2006/relationships/image" Target="../media/image34.emf"/><Relationship Id="rId77" Type="http://schemas.openxmlformats.org/officeDocument/2006/relationships/image" Target="../media/image38.emf"/><Relationship Id="rId100" Type="http://schemas.openxmlformats.org/officeDocument/2006/relationships/customXml" Target="../ink/ink50.xml"/><Relationship Id="rId105" Type="http://schemas.openxmlformats.org/officeDocument/2006/relationships/image" Target="../media/image52.emf"/><Relationship Id="rId113" Type="http://schemas.openxmlformats.org/officeDocument/2006/relationships/image" Target="../media/image56.emf"/><Relationship Id="rId118" Type="http://schemas.openxmlformats.org/officeDocument/2006/relationships/customXml" Target="../ink/ink59.xml"/><Relationship Id="rId8" Type="http://schemas.openxmlformats.org/officeDocument/2006/relationships/customXml" Target="../ink/ink4.xml"/><Relationship Id="rId51" Type="http://schemas.openxmlformats.org/officeDocument/2006/relationships/image" Target="../media/image25.emf"/><Relationship Id="rId72" Type="http://schemas.openxmlformats.org/officeDocument/2006/relationships/customXml" Target="../ink/ink36.xml"/><Relationship Id="rId80" Type="http://schemas.openxmlformats.org/officeDocument/2006/relationships/customXml" Target="../ink/ink40.xml"/><Relationship Id="rId85" Type="http://schemas.openxmlformats.org/officeDocument/2006/relationships/image" Target="../media/image42.emf"/><Relationship Id="rId93" Type="http://schemas.openxmlformats.org/officeDocument/2006/relationships/image" Target="../media/image46.emf"/><Relationship Id="rId98" Type="http://schemas.openxmlformats.org/officeDocument/2006/relationships/customXml" Target="../ink/ink49.xml"/><Relationship Id="rId3" Type="http://schemas.openxmlformats.org/officeDocument/2006/relationships/image" Target="../media/image1.emf"/><Relationship Id="rId12" Type="http://schemas.openxmlformats.org/officeDocument/2006/relationships/customXml" Target="../ink/ink6.xml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customXml" Target="../ink/ink19.xml"/><Relationship Id="rId46" Type="http://schemas.openxmlformats.org/officeDocument/2006/relationships/customXml" Target="../ink/ink23.xml"/><Relationship Id="rId59" Type="http://schemas.openxmlformats.org/officeDocument/2006/relationships/image" Target="../media/image29.emf"/><Relationship Id="rId67" Type="http://schemas.openxmlformats.org/officeDocument/2006/relationships/image" Target="../media/image33.emf"/><Relationship Id="rId103" Type="http://schemas.openxmlformats.org/officeDocument/2006/relationships/image" Target="../media/image51.emf"/><Relationship Id="rId108" Type="http://schemas.openxmlformats.org/officeDocument/2006/relationships/customXml" Target="../ink/ink54.xml"/><Relationship Id="rId116" Type="http://schemas.openxmlformats.org/officeDocument/2006/relationships/customXml" Target="../ink/ink58.xml"/><Relationship Id="rId20" Type="http://schemas.openxmlformats.org/officeDocument/2006/relationships/customXml" Target="../ink/ink10.xml"/><Relationship Id="rId41" Type="http://schemas.openxmlformats.org/officeDocument/2006/relationships/image" Target="../media/image20.emf"/><Relationship Id="rId54" Type="http://schemas.openxmlformats.org/officeDocument/2006/relationships/customXml" Target="../ink/ink27.xml"/><Relationship Id="rId62" Type="http://schemas.openxmlformats.org/officeDocument/2006/relationships/customXml" Target="../ink/ink31.xml"/><Relationship Id="rId70" Type="http://schemas.openxmlformats.org/officeDocument/2006/relationships/customXml" Target="../ink/ink35.xml"/><Relationship Id="rId75" Type="http://schemas.openxmlformats.org/officeDocument/2006/relationships/image" Target="../media/image37.emf"/><Relationship Id="rId83" Type="http://schemas.openxmlformats.org/officeDocument/2006/relationships/image" Target="../media/image41.emf"/><Relationship Id="rId88" Type="http://schemas.openxmlformats.org/officeDocument/2006/relationships/customXml" Target="../ink/ink44.xml"/><Relationship Id="rId91" Type="http://schemas.openxmlformats.org/officeDocument/2006/relationships/image" Target="../media/image45.emf"/><Relationship Id="rId96" Type="http://schemas.openxmlformats.org/officeDocument/2006/relationships/customXml" Target="../ink/ink48.xml"/><Relationship Id="rId111" Type="http://schemas.openxmlformats.org/officeDocument/2006/relationships/image" Target="../media/image5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49" Type="http://schemas.openxmlformats.org/officeDocument/2006/relationships/image" Target="../media/image24.emf"/><Relationship Id="rId57" Type="http://schemas.openxmlformats.org/officeDocument/2006/relationships/image" Target="../media/image28.emf"/><Relationship Id="rId106" Type="http://schemas.openxmlformats.org/officeDocument/2006/relationships/customXml" Target="../ink/ink53.xml"/><Relationship Id="rId114" Type="http://schemas.openxmlformats.org/officeDocument/2006/relationships/customXml" Target="../ink/ink57.xml"/><Relationship Id="rId119" Type="http://schemas.openxmlformats.org/officeDocument/2006/relationships/image" Target="../media/image59.emf"/><Relationship Id="rId10" Type="http://schemas.openxmlformats.org/officeDocument/2006/relationships/customXml" Target="../ink/ink5.xml"/><Relationship Id="rId31" Type="http://schemas.openxmlformats.org/officeDocument/2006/relationships/image" Target="../media/image15.emf"/><Relationship Id="rId44" Type="http://schemas.openxmlformats.org/officeDocument/2006/relationships/customXml" Target="../ink/ink22.xml"/><Relationship Id="rId52" Type="http://schemas.openxmlformats.org/officeDocument/2006/relationships/customXml" Target="../ink/ink26.xml"/><Relationship Id="rId60" Type="http://schemas.openxmlformats.org/officeDocument/2006/relationships/customXml" Target="../ink/ink30.xml"/><Relationship Id="rId65" Type="http://schemas.openxmlformats.org/officeDocument/2006/relationships/image" Target="../media/image32.emf"/><Relationship Id="rId73" Type="http://schemas.openxmlformats.org/officeDocument/2006/relationships/image" Target="../media/image36.emf"/><Relationship Id="rId78" Type="http://schemas.openxmlformats.org/officeDocument/2006/relationships/customXml" Target="../ink/ink39.xml"/><Relationship Id="rId81" Type="http://schemas.openxmlformats.org/officeDocument/2006/relationships/image" Target="../media/image40.emf"/><Relationship Id="rId86" Type="http://schemas.openxmlformats.org/officeDocument/2006/relationships/customXml" Target="../ink/ink43.xml"/><Relationship Id="rId94" Type="http://schemas.openxmlformats.org/officeDocument/2006/relationships/customXml" Target="../ink/ink47.xml"/><Relationship Id="rId99" Type="http://schemas.openxmlformats.org/officeDocument/2006/relationships/image" Target="../media/image49.emf"/><Relationship Id="rId101" Type="http://schemas.openxmlformats.org/officeDocument/2006/relationships/image" Target="../media/image50.emf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3" Type="http://schemas.openxmlformats.org/officeDocument/2006/relationships/image" Target="../media/image6.emf"/><Relationship Id="rId18" Type="http://schemas.openxmlformats.org/officeDocument/2006/relationships/customXml" Target="../ink/ink9.xml"/><Relationship Id="rId39" Type="http://schemas.openxmlformats.org/officeDocument/2006/relationships/image" Target="../media/image19.emf"/><Relationship Id="rId109" Type="http://schemas.openxmlformats.org/officeDocument/2006/relationships/image" Target="../media/image54.emf"/><Relationship Id="rId34" Type="http://schemas.openxmlformats.org/officeDocument/2006/relationships/customXml" Target="../ink/ink17.xml"/><Relationship Id="rId50" Type="http://schemas.openxmlformats.org/officeDocument/2006/relationships/customXml" Target="../ink/ink25.xml"/><Relationship Id="rId55" Type="http://schemas.openxmlformats.org/officeDocument/2006/relationships/image" Target="../media/image27.emf"/><Relationship Id="rId76" Type="http://schemas.openxmlformats.org/officeDocument/2006/relationships/customXml" Target="../ink/ink38.xml"/><Relationship Id="rId97" Type="http://schemas.openxmlformats.org/officeDocument/2006/relationships/image" Target="../media/image48.emf"/><Relationship Id="rId104" Type="http://schemas.openxmlformats.org/officeDocument/2006/relationships/customXml" Target="../ink/ink52.xml"/><Relationship Id="rId7" Type="http://schemas.openxmlformats.org/officeDocument/2006/relationships/image" Target="../media/image3.emf"/><Relationship Id="rId71" Type="http://schemas.openxmlformats.org/officeDocument/2006/relationships/image" Target="../media/image35.emf"/><Relationship Id="rId92" Type="http://schemas.openxmlformats.org/officeDocument/2006/relationships/customXml" Target="../ink/ink46.xml"/><Relationship Id="rId2" Type="http://schemas.openxmlformats.org/officeDocument/2006/relationships/customXml" Target="../ink/ink1.xml"/><Relationship Id="rId29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41233" y="700060"/>
              <a:ext cx="2953080" cy="2693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41153" y="512860"/>
                <a:ext cx="3149640" cy="30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35233" y="549580"/>
              <a:ext cx="2356920" cy="28994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93" y="539500"/>
                <a:ext cx="2390400" cy="29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/>
              <p14:cNvContentPartPr/>
              <p14:nvPr/>
            </p14:nvContentPartPr>
            <p14:xfrm>
              <a:off x="826873" y="1908580"/>
              <a:ext cx="1292040" cy="10076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6873" y="1740820"/>
                <a:ext cx="1469520" cy="13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/>
              <p14:cNvContentPartPr/>
              <p14:nvPr/>
            </p14:nvContentPartPr>
            <p14:xfrm>
              <a:off x="6800353" y="466420"/>
              <a:ext cx="3151080" cy="29322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14673" y="283900"/>
                <a:ext cx="3345120" cy="330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/>
              <p14:cNvContentPartPr/>
              <p14:nvPr/>
            </p14:nvContentPartPr>
            <p14:xfrm>
              <a:off x="6891793" y="634180"/>
              <a:ext cx="2967120" cy="27162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810793" y="442660"/>
                <a:ext cx="3128040" cy="310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8" name="Ink 37"/>
              <p14:cNvContentPartPr/>
              <p14:nvPr/>
            </p14:nvContentPartPr>
            <p14:xfrm>
              <a:off x="3744196" y="387940"/>
              <a:ext cx="942237" cy="44760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30154" y="378580"/>
                <a:ext cx="960239" cy="45048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4" name="Ink 93"/>
              <p14:cNvContentPartPr/>
              <p14:nvPr/>
            </p14:nvContentPartPr>
            <p14:xfrm>
              <a:off x="7383553" y="450940"/>
              <a:ext cx="979200" cy="338148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372033" y="437620"/>
                <a:ext cx="1002960" cy="340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1" name="Ink 130"/>
              <p14:cNvContentPartPr/>
              <p14:nvPr/>
            </p14:nvContentPartPr>
            <p14:xfrm>
              <a:off x="7916353" y="463900"/>
              <a:ext cx="1177920" cy="116244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04473" y="455980"/>
                <a:ext cx="1198080" cy="118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2" name="Ink 131"/>
              <p14:cNvContentPartPr/>
              <p14:nvPr/>
            </p14:nvContentPartPr>
            <p14:xfrm>
              <a:off x="7936153" y="378940"/>
              <a:ext cx="1018800" cy="102132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927873" y="373540"/>
                <a:ext cx="1032480" cy="10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6" name="Ink 155"/>
              <p14:cNvContentPartPr/>
              <p14:nvPr/>
            </p14:nvContentPartPr>
            <p14:xfrm>
              <a:off x="9786122" y="1452511"/>
              <a:ext cx="36000" cy="2376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779282" y="1442071"/>
                <a:ext cx="532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7" name="Ink 156"/>
              <p14:cNvContentPartPr/>
              <p14:nvPr/>
            </p14:nvContentPartPr>
            <p14:xfrm>
              <a:off x="8732042" y="1109791"/>
              <a:ext cx="1160640" cy="111960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723042" y="1103671"/>
                <a:ext cx="1175760" cy="11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2" name="Ink 161"/>
              <p14:cNvContentPartPr/>
              <p14:nvPr/>
            </p14:nvContentPartPr>
            <p14:xfrm>
              <a:off x="9151082" y="387631"/>
              <a:ext cx="765000" cy="77400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138122" y="376111"/>
                <a:ext cx="789480" cy="79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7" name="Ink 166"/>
              <p14:cNvContentPartPr/>
              <p14:nvPr/>
            </p14:nvContentPartPr>
            <p14:xfrm>
              <a:off x="8656442" y="455671"/>
              <a:ext cx="1325160" cy="176364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645642" y="448831"/>
                <a:ext cx="1346760" cy="178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8" name="Ink 167"/>
              <p14:cNvContentPartPr/>
              <p14:nvPr/>
            </p14:nvContentPartPr>
            <p14:xfrm>
              <a:off x="8770562" y="442351"/>
              <a:ext cx="512640" cy="53424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758322" y="435511"/>
                <a:ext cx="531720" cy="55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69" name="Ink 168"/>
              <p14:cNvContentPartPr/>
              <p14:nvPr/>
            </p14:nvContentPartPr>
            <p14:xfrm>
              <a:off x="9015362" y="350191"/>
              <a:ext cx="563760" cy="57096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005642" y="340111"/>
                <a:ext cx="583560" cy="59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72" name="Ink 171"/>
              <p14:cNvContentPartPr/>
              <p14:nvPr/>
            </p14:nvContentPartPr>
            <p14:xfrm>
              <a:off x="9041642" y="395551"/>
              <a:ext cx="731880" cy="65700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028682" y="387271"/>
                <a:ext cx="752760" cy="67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74" name="Ink 173"/>
              <p14:cNvContentPartPr/>
              <p14:nvPr/>
            </p14:nvContentPartPr>
            <p14:xfrm>
              <a:off x="2916261" y="1392340"/>
              <a:ext cx="2920320" cy="197640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832381" y="1201540"/>
                <a:ext cx="3074760" cy="235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78" name="Ink 177"/>
              <p14:cNvContentPartPr/>
              <p14:nvPr/>
            </p14:nvContentPartPr>
            <p14:xfrm>
              <a:off x="6780965" y="1479831"/>
              <a:ext cx="3077640" cy="204732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687005" y="1294791"/>
                <a:ext cx="3260880" cy="240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79" name="Ink 178"/>
              <p14:cNvContentPartPr/>
              <p14:nvPr/>
            </p14:nvContentPartPr>
            <p14:xfrm>
              <a:off x="2924522" y="1843111"/>
              <a:ext cx="819000" cy="65376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840282" y="1667791"/>
                <a:ext cx="987840" cy="9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83" name="Ink 182"/>
              <p14:cNvContentPartPr/>
              <p14:nvPr/>
            </p14:nvContentPartPr>
            <p14:xfrm>
              <a:off x="4390082" y="2679031"/>
              <a:ext cx="1302480" cy="87444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319522" y="2494711"/>
                <a:ext cx="1451520" cy="12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86" name="Ink 185"/>
              <p14:cNvContentPartPr/>
              <p14:nvPr/>
            </p14:nvContentPartPr>
            <p14:xfrm>
              <a:off x="2925242" y="2941831"/>
              <a:ext cx="1600560" cy="85788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847842" y="2793511"/>
                <a:ext cx="1740240" cy="11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88" name="Ink 187"/>
              <p14:cNvContentPartPr/>
              <p14:nvPr/>
            </p14:nvContentPartPr>
            <p14:xfrm>
              <a:off x="6789482" y="1902511"/>
              <a:ext cx="604080" cy="54936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737642" y="1761124"/>
                <a:ext cx="735120" cy="8483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94" name="Ink 193"/>
              <p14:cNvContentPartPr/>
              <p14:nvPr/>
            </p14:nvContentPartPr>
            <p14:xfrm>
              <a:off x="6716042" y="2852191"/>
              <a:ext cx="1398960" cy="85860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677882" y="2704591"/>
                <a:ext cx="1505160" cy="11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95" name="Ink 194"/>
              <p14:cNvContentPartPr/>
              <p14:nvPr/>
            </p14:nvContentPartPr>
            <p14:xfrm>
              <a:off x="7726202" y="2574271"/>
              <a:ext cx="1948680" cy="100584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647362" y="2393911"/>
                <a:ext cx="2100240" cy="133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96" name="Ink 195"/>
              <p14:cNvContentPartPr/>
              <p14:nvPr/>
            </p14:nvContentPartPr>
            <p14:xfrm>
              <a:off x="1120562" y="2248831"/>
              <a:ext cx="868320" cy="45540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39922" y="2090431"/>
                <a:ext cx="1025280" cy="78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98" name="Ink 197"/>
              <p14:cNvContentPartPr/>
              <p14:nvPr/>
            </p14:nvContentPartPr>
            <p14:xfrm>
              <a:off x="9115153" y="1748020"/>
              <a:ext cx="618120" cy="52632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106153" y="1736860"/>
                <a:ext cx="638280" cy="54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99" name="Ink 198"/>
              <p14:cNvContentPartPr/>
              <p14:nvPr/>
            </p14:nvContentPartPr>
            <p14:xfrm>
              <a:off x="7920673" y="1614460"/>
              <a:ext cx="717480" cy="66996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913833" y="1607980"/>
                <a:ext cx="730800" cy="68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03" name="Ink 202"/>
              <p14:cNvContentPartPr/>
              <p14:nvPr/>
            </p14:nvContentPartPr>
            <p14:xfrm>
              <a:off x="8470033" y="1110820"/>
              <a:ext cx="666360" cy="47808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455993" y="1097140"/>
                <a:ext cx="691200" cy="50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05" name="Ink 204"/>
              <p14:cNvContentPartPr/>
              <p14:nvPr/>
            </p14:nvContentPartPr>
            <p14:xfrm>
              <a:off x="3519196" y="1817640"/>
              <a:ext cx="11520" cy="324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450436" y="1659600"/>
                <a:ext cx="160920" cy="32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07" name="Ink 206"/>
              <p14:cNvContentPartPr/>
              <p14:nvPr/>
            </p14:nvContentPartPr>
            <p14:xfrm>
              <a:off x="3149476" y="2941560"/>
              <a:ext cx="1112760" cy="63468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078196" y="2796840"/>
                <a:ext cx="1246320" cy="90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08" name="Ink 207"/>
              <p14:cNvContentPartPr/>
              <p14:nvPr/>
            </p14:nvContentPartPr>
            <p14:xfrm>
              <a:off x="3052276" y="2882160"/>
              <a:ext cx="1193040" cy="581760"/>
            </p14:xfrm>
          </p:contentPart>
        </mc:Choice>
        <mc:Fallback xmlns="">
          <p:pic>
            <p:nvPicPr>
              <p:cNvPr id="208" name="Ink 20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005476" y="2732400"/>
                <a:ext cx="1309320" cy="86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12" name="Ink 211"/>
              <p14:cNvContentPartPr/>
              <p14:nvPr/>
            </p14:nvContentPartPr>
            <p14:xfrm>
              <a:off x="6434836" y="1664500"/>
              <a:ext cx="1291797" cy="99914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420795" y="1646137"/>
                <a:ext cx="1323840" cy="10351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15" name="Ink 214"/>
              <p14:cNvContentPartPr/>
              <p14:nvPr/>
            </p14:nvContentPartPr>
            <p14:xfrm>
              <a:off x="8046313" y="435820"/>
              <a:ext cx="651600" cy="69768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040553" y="427900"/>
                <a:ext cx="667440" cy="71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16" name="Ink 215"/>
              <p14:cNvContentPartPr/>
              <p14:nvPr/>
            </p14:nvContentPartPr>
            <p14:xfrm>
              <a:off x="7979353" y="1392340"/>
              <a:ext cx="410400" cy="33156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971073" y="1385500"/>
                <a:ext cx="42552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26" name="Ink 225"/>
              <p14:cNvContentPartPr/>
              <p14:nvPr/>
            </p14:nvContentPartPr>
            <p14:xfrm>
              <a:off x="7605556" y="2221920"/>
              <a:ext cx="2345400" cy="1792080"/>
            </p14:xfrm>
          </p:contentPart>
        </mc:Choice>
        <mc:Fallback xmlns="">
          <p:pic>
            <p:nvPicPr>
              <p:cNvPr id="226" name="Ink 225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583956" y="2200320"/>
                <a:ext cx="2386440" cy="18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28" name="Ink 227"/>
              <p14:cNvContentPartPr/>
              <p14:nvPr/>
            </p14:nvContentPartPr>
            <p14:xfrm>
              <a:off x="5461153" y="2491420"/>
              <a:ext cx="92160" cy="53244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448913" y="2481340"/>
                <a:ext cx="117000" cy="55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29" name="Ink 228"/>
              <p14:cNvContentPartPr/>
              <p14:nvPr/>
            </p14:nvContentPartPr>
            <p14:xfrm>
              <a:off x="6456796" y="2629440"/>
              <a:ext cx="1655640" cy="145692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436996" y="2604960"/>
                <a:ext cx="1698120" cy="150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31" name="Ink 230"/>
              <p14:cNvContentPartPr/>
              <p14:nvPr/>
            </p14:nvContentPartPr>
            <p14:xfrm>
              <a:off x="8139553" y="1624180"/>
              <a:ext cx="639720" cy="63936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128753" y="1616980"/>
                <a:ext cx="657720" cy="65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32" name="Ink 231"/>
              <p14:cNvContentPartPr/>
              <p14:nvPr/>
            </p14:nvContentPartPr>
            <p14:xfrm>
              <a:off x="5333713" y="2480980"/>
              <a:ext cx="336600" cy="29376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320033" y="2469820"/>
                <a:ext cx="355320" cy="31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33" name="Ink 232"/>
              <p14:cNvContentPartPr/>
              <p14:nvPr/>
            </p14:nvContentPartPr>
            <p14:xfrm>
              <a:off x="9294433" y="1796260"/>
              <a:ext cx="560160" cy="44928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9283273" y="1787260"/>
                <a:ext cx="584280" cy="46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234" name="Ink 233"/>
              <p14:cNvContentPartPr/>
              <p14:nvPr/>
            </p14:nvContentPartPr>
            <p14:xfrm>
              <a:off x="8320993" y="1789420"/>
              <a:ext cx="573840" cy="513720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309833" y="1781500"/>
                <a:ext cx="592920" cy="53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235" name="Ink 234"/>
              <p14:cNvContentPartPr/>
              <p14:nvPr/>
            </p14:nvContentPartPr>
            <p14:xfrm>
              <a:off x="4886593" y="2502220"/>
              <a:ext cx="455760" cy="50904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872913" y="2489260"/>
                <a:ext cx="478800" cy="53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36" name="Ink 235"/>
              <p14:cNvContentPartPr/>
              <p14:nvPr/>
            </p14:nvContentPartPr>
            <p14:xfrm>
              <a:off x="2658913" y="1063660"/>
              <a:ext cx="7332840" cy="2148120"/>
            </p14:xfrm>
          </p:contentPart>
        </mc:Choice>
        <mc:Fallback xmlns="">
          <p:pic>
            <p:nvPicPr>
              <p:cNvPr id="236" name="Ink 23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650633" y="1052500"/>
                <a:ext cx="7352280" cy="217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37" name="Ink 236"/>
              <p14:cNvContentPartPr/>
              <p14:nvPr/>
            </p14:nvContentPartPr>
            <p14:xfrm>
              <a:off x="7891153" y="1556140"/>
              <a:ext cx="578520" cy="57816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884673" y="1550020"/>
                <a:ext cx="592200" cy="59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41" name="Ink 240"/>
              <p14:cNvContentPartPr/>
              <p14:nvPr/>
            </p14:nvContentPartPr>
            <p14:xfrm>
              <a:off x="8009836" y="218880"/>
              <a:ext cx="2210400" cy="199476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988596" y="196200"/>
                <a:ext cx="2251800" cy="20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245" name="Ink 244"/>
              <p14:cNvContentPartPr/>
              <p14:nvPr/>
            </p14:nvContentPartPr>
            <p14:xfrm>
              <a:off x="763756" y="1789920"/>
              <a:ext cx="1673640" cy="1383120"/>
            </p14:xfrm>
          </p:contentPart>
        </mc:Choice>
        <mc:Fallback xmlns="">
          <p:pic>
            <p:nvPicPr>
              <p:cNvPr id="245" name="Ink 244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742516" y="1767240"/>
                <a:ext cx="1717920" cy="142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248" name="Ink 247"/>
              <p14:cNvContentPartPr/>
              <p14:nvPr/>
            </p14:nvContentPartPr>
            <p14:xfrm>
              <a:off x="1653676" y="3302280"/>
              <a:ext cx="45000" cy="1117440"/>
            </p14:xfrm>
          </p:contentPart>
        </mc:Choice>
        <mc:Fallback xmlns="">
          <p:pic>
            <p:nvPicPr>
              <p:cNvPr id="248" name="Ink 247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640716" y="3290760"/>
                <a:ext cx="70560" cy="11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259" name="Ink 258"/>
              <p14:cNvContentPartPr/>
              <p14:nvPr/>
            </p14:nvContentPartPr>
            <p14:xfrm>
              <a:off x="7797796" y="1575940"/>
              <a:ext cx="543357" cy="531500"/>
            </p14:xfrm>
          </p:contentPart>
        </mc:Choice>
        <mc:Fallback xmlns="">
          <p:pic>
            <p:nvPicPr>
              <p:cNvPr id="259" name="Ink 25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7787714" y="1568738"/>
                <a:ext cx="560641" cy="5487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260" name="Ink 259"/>
              <p14:cNvContentPartPr/>
              <p14:nvPr/>
            </p14:nvContentPartPr>
            <p14:xfrm>
              <a:off x="3508513" y="2475940"/>
              <a:ext cx="636840" cy="441360"/>
            </p14:xfrm>
          </p:contentPart>
        </mc:Choice>
        <mc:Fallback xmlns="">
          <p:pic>
            <p:nvPicPr>
              <p:cNvPr id="260" name="Ink 25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498073" y="2462260"/>
                <a:ext cx="658800" cy="4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261" name="Ink 260"/>
              <p14:cNvContentPartPr/>
              <p14:nvPr/>
            </p14:nvContentPartPr>
            <p14:xfrm>
              <a:off x="7786636" y="4316760"/>
              <a:ext cx="466920" cy="534240"/>
            </p14:xfrm>
          </p:contentPart>
        </mc:Choice>
        <mc:Fallback xmlns="">
          <p:pic>
            <p:nvPicPr>
              <p:cNvPr id="261" name="Ink 26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7769356" y="4303080"/>
                <a:ext cx="499320" cy="56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266" name="Ink 265"/>
              <p14:cNvContentPartPr/>
              <p14:nvPr/>
            </p14:nvContentPartPr>
            <p14:xfrm>
              <a:off x="2700196" y="4753800"/>
              <a:ext cx="964800" cy="889920"/>
            </p14:xfrm>
          </p:contentPart>
        </mc:Choice>
        <mc:Fallback xmlns="">
          <p:pic>
            <p:nvPicPr>
              <p:cNvPr id="266" name="Ink 265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676436" y="4727880"/>
                <a:ext cx="1009800" cy="9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272" name="Ink 271"/>
              <p14:cNvContentPartPr/>
              <p14:nvPr/>
            </p14:nvContentPartPr>
            <p14:xfrm>
              <a:off x="1383676" y="3296520"/>
              <a:ext cx="272520" cy="249840"/>
            </p14:xfrm>
          </p:contentPart>
        </mc:Choice>
        <mc:Fallback xmlns="">
          <p:pic>
            <p:nvPicPr>
              <p:cNvPr id="272" name="Ink 271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368196" y="3279960"/>
                <a:ext cx="30420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73" name="Ink 272"/>
              <p14:cNvContentPartPr/>
              <p14:nvPr/>
            </p14:nvContentPartPr>
            <p14:xfrm>
              <a:off x="1616236" y="3302280"/>
              <a:ext cx="231840" cy="185400"/>
            </p14:xfrm>
          </p:contentPart>
        </mc:Choice>
        <mc:Fallback xmlns="">
          <p:pic>
            <p:nvPicPr>
              <p:cNvPr id="273" name="Ink 272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601476" y="3287520"/>
                <a:ext cx="25884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274" name="Ink 273"/>
              <p14:cNvContentPartPr/>
              <p14:nvPr/>
            </p14:nvContentPartPr>
            <p14:xfrm>
              <a:off x="1779316" y="3343320"/>
              <a:ext cx="59760" cy="77760"/>
            </p14:xfrm>
          </p:contentPart>
        </mc:Choice>
        <mc:Fallback xmlns="">
          <p:pic>
            <p:nvPicPr>
              <p:cNvPr id="274" name="Ink 273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769236" y="3329640"/>
                <a:ext cx="84600" cy="1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275" name="Ink 274"/>
              <p14:cNvContentPartPr/>
              <p14:nvPr/>
            </p14:nvContentPartPr>
            <p14:xfrm>
              <a:off x="4886836" y="4883760"/>
              <a:ext cx="153360" cy="59400"/>
            </p14:xfrm>
          </p:contentPart>
        </mc:Choice>
        <mc:Fallback xmlns="">
          <p:pic>
            <p:nvPicPr>
              <p:cNvPr id="275" name="Ink 274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872796" y="4870440"/>
                <a:ext cx="18072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277" name="Ink 276"/>
              <p14:cNvContentPartPr/>
              <p14:nvPr/>
            </p14:nvContentPartPr>
            <p14:xfrm>
              <a:off x="4390396" y="4873680"/>
              <a:ext cx="145080" cy="21960"/>
            </p14:xfrm>
          </p:contentPart>
        </mc:Choice>
        <mc:Fallback xmlns="">
          <p:pic>
            <p:nvPicPr>
              <p:cNvPr id="277" name="Ink 276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374916" y="4857480"/>
                <a:ext cx="17676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278" name="Ink 277"/>
              <p14:cNvContentPartPr/>
              <p14:nvPr/>
            </p14:nvContentPartPr>
            <p14:xfrm>
              <a:off x="5150716" y="5118120"/>
              <a:ext cx="87120" cy="849960"/>
            </p14:xfrm>
          </p:contentPart>
        </mc:Choice>
        <mc:Fallback xmlns="">
          <p:pic>
            <p:nvPicPr>
              <p:cNvPr id="278" name="Ink 277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132716" y="5106240"/>
                <a:ext cx="119520" cy="87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284" name="Ink 283"/>
              <p14:cNvContentPartPr/>
              <p14:nvPr/>
            </p14:nvContentPartPr>
            <p14:xfrm>
              <a:off x="2685796" y="5902560"/>
              <a:ext cx="63720" cy="29412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675716" y="5888160"/>
                <a:ext cx="92160" cy="31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286" name="Ink 285"/>
              <p14:cNvContentPartPr/>
              <p14:nvPr/>
            </p14:nvContentPartPr>
            <p14:xfrm>
              <a:off x="2638636" y="6212160"/>
              <a:ext cx="2639880" cy="707400"/>
            </p14:xfrm>
          </p:contentPart>
        </mc:Choice>
        <mc:Fallback xmlns="">
          <p:pic>
            <p:nvPicPr>
              <p:cNvPr id="286" name="Ink 285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623516" y="6194880"/>
                <a:ext cx="2664720" cy="74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438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62745" y="69273"/>
            <a:ext cx="4294909" cy="347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/>
          <p:cNvGrpSpPr/>
          <p:nvPr/>
        </p:nvGrpSpPr>
        <p:grpSpPr>
          <a:xfrm>
            <a:off x="3241961" y="1041462"/>
            <a:ext cx="3456712" cy="2521431"/>
            <a:chOff x="3241961" y="1041462"/>
            <a:chExt cx="3456712" cy="2521431"/>
          </a:xfrm>
        </p:grpSpPr>
        <p:sp>
          <p:nvSpPr>
            <p:cNvPr id="3" name="Rectangle 2"/>
            <p:cNvSpPr/>
            <p:nvPr/>
          </p:nvSpPr>
          <p:spPr>
            <a:xfrm>
              <a:off x="3262745" y="1226128"/>
              <a:ext cx="3435928" cy="2320636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262745" y="104146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00</a:t>
              </a:r>
              <a:endParaRPr lang="en-US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62743" y="2210894"/>
              <a:ext cx="1655619" cy="71350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Q02</a:t>
              </a:r>
              <a:endParaRPr lang="en-US" b="1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262744" y="2849384"/>
              <a:ext cx="1655619" cy="71350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Q03</a:t>
              </a:r>
              <a:endParaRPr lang="en-US" b="1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897581" y="2833255"/>
              <a:ext cx="1655619" cy="71350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Q05</a:t>
              </a:r>
              <a:endParaRPr lang="en-US" b="1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925289" y="2119746"/>
              <a:ext cx="1655619" cy="71350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Q04</a:t>
              </a:r>
              <a:endParaRPr lang="en-US" b="1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241961" y="1497385"/>
              <a:ext cx="1655619" cy="71350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Q01</a:t>
              </a:r>
              <a:endParaRPr lang="en-US" b="1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883725" y="1390108"/>
              <a:ext cx="1655619" cy="71350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Q06</a:t>
              </a:r>
              <a:endParaRPr lang="en-US" b="1" dirty="0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7772002" y="-10064"/>
            <a:ext cx="1655619" cy="71350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add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2289462" y="4112202"/>
            <a:ext cx="3643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Training</a:t>
            </a:r>
          </a:p>
          <a:p>
            <a:r>
              <a:rPr lang="en-US" dirty="0" smtClean="0"/>
              <a:t>Q01, Q02, Q03, Q04, Q05…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61708" y="4028895"/>
            <a:ext cx="3643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Prediction</a:t>
            </a:r>
          </a:p>
          <a:p>
            <a:r>
              <a:rPr lang="en-US" dirty="0" smtClean="0"/>
              <a:t>00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164770" y="5403273"/>
            <a:ext cx="3643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Training</a:t>
            </a:r>
          </a:p>
          <a:p>
            <a:r>
              <a:rPr lang="en-US" dirty="0" smtClean="0"/>
              <a:t>Q01/ Q02/Q03/Q04 +add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361708" y="5448847"/>
            <a:ext cx="3643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Prediction</a:t>
            </a:r>
          </a:p>
          <a:p>
            <a:r>
              <a:rPr lang="en-US" dirty="0" smtClean="0"/>
              <a:t>Q05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95745" y="4759036"/>
            <a:ext cx="1241302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Strategy 01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38628" y="5587346"/>
            <a:ext cx="1241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Strategy 02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317170" y="4743587"/>
            <a:ext cx="3643746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Training</a:t>
            </a:r>
          </a:p>
          <a:p>
            <a:r>
              <a:rPr lang="en-US" dirty="0" smtClean="0"/>
              <a:t>Q01/ Q02/Q03/Q04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514108" y="4789161"/>
            <a:ext cx="3643746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Prediction</a:t>
            </a:r>
          </a:p>
          <a:p>
            <a:r>
              <a:rPr lang="en-US" dirty="0" smtClean="0"/>
              <a:t>Q05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38628" y="4217458"/>
            <a:ext cx="1292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Strategy 00’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04800" y="1309255"/>
            <a:ext cx="1027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40 frame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246579" y="3559705"/>
            <a:ext cx="3643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Training</a:t>
            </a:r>
          </a:p>
          <a:p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318825" y="3476398"/>
            <a:ext cx="3643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Prediction</a:t>
            </a:r>
          </a:p>
          <a:p>
            <a:r>
              <a:rPr lang="en-US" dirty="0" smtClean="0"/>
              <a:t>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95745" y="3664961"/>
            <a:ext cx="1241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Strategy 00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8181108" y="745603"/>
            <a:ext cx="3435928" cy="2505302"/>
            <a:chOff x="3262745" y="1041462"/>
            <a:chExt cx="3435928" cy="2505302"/>
          </a:xfrm>
        </p:grpSpPr>
        <p:sp>
          <p:nvSpPr>
            <p:cNvPr id="38" name="Rectangle 37"/>
            <p:cNvSpPr/>
            <p:nvPr/>
          </p:nvSpPr>
          <p:spPr>
            <a:xfrm>
              <a:off x="3262745" y="1226128"/>
              <a:ext cx="3435928" cy="2320636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262745" y="104146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00</a:t>
              </a:r>
              <a:endParaRPr lang="en-US" dirty="0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8167255" y="3221136"/>
            <a:ext cx="3456712" cy="2505302"/>
            <a:chOff x="3241961" y="1041462"/>
            <a:chExt cx="3456712" cy="2505302"/>
          </a:xfrm>
        </p:grpSpPr>
        <p:sp>
          <p:nvSpPr>
            <p:cNvPr id="47" name="Rectangle 46"/>
            <p:cNvSpPr/>
            <p:nvPr/>
          </p:nvSpPr>
          <p:spPr>
            <a:xfrm>
              <a:off x="3262745" y="1226128"/>
              <a:ext cx="3435928" cy="2320636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262745" y="104146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00</a:t>
              </a:r>
              <a:endParaRPr lang="en-US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241961" y="1497385"/>
              <a:ext cx="1655619" cy="71350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Q01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65821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186904" y="47936"/>
            <a:ext cx="1842788" cy="1409086"/>
            <a:chOff x="240987" y="173369"/>
            <a:chExt cx="2220228" cy="169769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0987" y="173369"/>
              <a:ext cx="2220228" cy="1697694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872344" y="652884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00</a:t>
              </a: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4126708" y="2953749"/>
            <a:ext cx="4792976" cy="1200067"/>
            <a:chOff x="3332956" y="3521262"/>
            <a:chExt cx="6480996" cy="1622709"/>
          </a:xfrm>
        </p:grpSpPr>
        <p:grpSp>
          <p:nvGrpSpPr>
            <p:cNvPr id="33" name="Group 32"/>
            <p:cNvGrpSpPr/>
            <p:nvPr/>
          </p:nvGrpSpPr>
          <p:grpSpPr>
            <a:xfrm>
              <a:off x="3332956" y="3521262"/>
              <a:ext cx="3063194" cy="1622709"/>
              <a:chOff x="3332956" y="3521262"/>
              <a:chExt cx="3063194" cy="1622709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95231" y="3521262"/>
                <a:ext cx="2219767" cy="1285445"/>
              </a:xfrm>
              <a:prstGeom prst="rect">
                <a:avLst/>
              </a:prstGeom>
            </p:spPr>
          </p:pic>
          <p:sp>
            <p:nvSpPr>
              <p:cNvPr id="29" name="TextBox 28"/>
              <p:cNvSpPr txBox="1"/>
              <p:nvPr/>
            </p:nvSpPr>
            <p:spPr>
              <a:xfrm>
                <a:off x="4853308" y="3668639"/>
                <a:ext cx="778588" cy="374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mask</a:t>
                </a:r>
                <a:endParaRPr lang="en-US" sz="12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3332956" y="4769418"/>
                <a:ext cx="3063194" cy="374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Cryptic </a:t>
                </a:r>
                <a:r>
                  <a:rPr lang="en-US" sz="1200" b="1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lamellipodia</a:t>
                </a:r>
                <a:r>
                  <a:rPr lang="en-US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labelled</a:t>
                </a:r>
                <a:endParaRPr lang="en-US" sz="12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6512327" y="3521262"/>
              <a:ext cx="3301625" cy="1622709"/>
              <a:chOff x="6512327" y="3521262"/>
              <a:chExt cx="3301625" cy="1622709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75879" y="3521262"/>
                <a:ext cx="2219767" cy="1289823"/>
              </a:xfrm>
              <a:prstGeom prst="rect">
                <a:avLst/>
              </a:prstGeom>
            </p:spPr>
          </p:pic>
          <p:sp>
            <p:nvSpPr>
              <p:cNvPr id="30" name="TextBox 29"/>
              <p:cNvSpPr txBox="1"/>
              <p:nvPr/>
            </p:nvSpPr>
            <p:spPr>
              <a:xfrm>
                <a:off x="7952108" y="3668639"/>
                <a:ext cx="941154" cy="374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Mask_i</a:t>
                </a:r>
                <a:endParaRPr lang="en-US" sz="12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6512327" y="4769418"/>
                <a:ext cx="3301625" cy="374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(Cryptic </a:t>
                </a:r>
                <a:r>
                  <a:rPr lang="en-US" sz="1200" b="1" dirty="0" err="1" smtClean="0">
                    <a:latin typeface="Arial" panose="020B0604020202020204" pitchFamily="34" charset="0"/>
                    <a:cs typeface="Arial" panose="020B0604020202020204" pitchFamily="34" charset="0"/>
                  </a:rPr>
                  <a:t>lamellipodia</a:t>
                </a:r>
                <a:r>
                  <a:rPr lang="en-US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r>
                  <a:rPr lang="en-US" sz="1200" b="1" baseline="30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  <a:r>
                  <a:rPr lang="en-US" sz="12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labelled</a:t>
                </a:r>
                <a:endParaRPr lang="en-US" sz="12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143467" y="1514963"/>
            <a:ext cx="11905067" cy="1302981"/>
            <a:chOff x="566854" y="1930225"/>
            <a:chExt cx="12940286" cy="1416284"/>
          </a:xfrm>
        </p:grpSpPr>
        <p:grpSp>
          <p:nvGrpSpPr>
            <p:cNvPr id="27" name="Group 26"/>
            <p:cNvGrpSpPr/>
            <p:nvPr/>
          </p:nvGrpSpPr>
          <p:grpSpPr>
            <a:xfrm>
              <a:off x="566854" y="1930225"/>
              <a:ext cx="11071380" cy="1416284"/>
              <a:chOff x="497004" y="1596582"/>
              <a:chExt cx="11071380" cy="1416284"/>
            </a:xfrm>
          </p:grpSpPr>
          <p:grpSp>
            <p:nvGrpSpPr>
              <p:cNvPr id="20" name="Group 19"/>
              <p:cNvGrpSpPr/>
              <p:nvPr/>
            </p:nvGrpSpPr>
            <p:grpSpPr>
              <a:xfrm>
                <a:off x="497004" y="1601981"/>
                <a:ext cx="1840988" cy="1410885"/>
                <a:chOff x="2512433" y="153921"/>
                <a:chExt cx="2218059" cy="1699862"/>
              </a:xfrm>
            </p:grpSpPr>
            <p:pic>
              <p:nvPicPr>
                <p:cNvPr id="3" name="Picture 2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512433" y="153921"/>
                  <a:ext cx="2218059" cy="1699862"/>
                </a:xfrm>
                <a:prstGeom prst="rect">
                  <a:avLst/>
                </a:prstGeom>
              </p:spPr>
            </p:pic>
            <p:sp>
              <p:nvSpPr>
                <p:cNvPr id="13" name="TextBox 12"/>
                <p:cNvSpPr txBox="1"/>
                <p:nvPr/>
              </p:nvSpPr>
              <p:spPr>
                <a:xfrm>
                  <a:off x="2555692" y="631267"/>
                  <a:ext cx="35137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</p:grpSp>
          <p:grpSp>
            <p:nvGrpSpPr>
              <p:cNvPr id="21" name="Group 20"/>
              <p:cNvGrpSpPr/>
              <p:nvPr/>
            </p:nvGrpSpPr>
            <p:grpSpPr>
              <a:xfrm>
                <a:off x="2341283" y="1596582"/>
                <a:ext cx="1842788" cy="1416284"/>
                <a:chOff x="4772696" y="147416"/>
                <a:chExt cx="2220228" cy="1706367"/>
              </a:xfrm>
            </p:grpSpPr>
            <p:pic>
              <p:nvPicPr>
                <p:cNvPr id="4" name="Picture 3"/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772696" y="147416"/>
                  <a:ext cx="2220228" cy="1706367"/>
                </a:xfrm>
                <a:prstGeom prst="rect">
                  <a:avLst/>
                </a:prstGeom>
              </p:spPr>
            </p:pic>
            <p:sp>
              <p:nvSpPr>
                <p:cNvPr id="14" name="TextBox 13"/>
                <p:cNvSpPr txBox="1"/>
                <p:nvPr/>
              </p:nvSpPr>
              <p:spPr>
                <a:xfrm>
                  <a:off x="5010597" y="1270000"/>
                  <a:ext cx="35137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 smtClean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</a:t>
                  </a:r>
                  <a:endParaRPr lang="en-US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22" name="Group 21"/>
              <p:cNvGrpSpPr/>
              <p:nvPr/>
            </p:nvGrpSpPr>
            <p:grpSpPr>
              <a:xfrm>
                <a:off x="4187362" y="1596582"/>
                <a:ext cx="1846387" cy="1416284"/>
                <a:chOff x="236650" y="1934959"/>
                <a:chExt cx="2224564" cy="1706367"/>
              </a:xfrm>
            </p:grpSpPr>
            <p:pic>
              <p:nvPicPr>
                <p:cNvPr id="5" name="Picture 4"/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36650" y="1934959"/>
                  <a:ext cx="2224564" cy="1706367"/>
                </a:xfrm>
                <a:prstGeom prst="rect">
                  <a:avLst/>
                </a:prstGeom>
              </p:spPr>
            </p:pic>
            <p:sp>
              <p:nvSpPr>
                <p:cNvPr id="15" name="TextBox 14"/>
                <p:cNvSpPr txBox="1"/>
                <p:nvPr/>
              </p:nvSpPr>
              <p:spPr>
                <a:xfrm>
                  <a:off x="1175412" y="2692400"/>
                  <a:ext cx="35137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C</a:t>
                  </a:r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6037040" y="1601981"/>
                <a:ext cx="1842788" cy="1410885"/>
                <a:chOff x="2512433" y="1941463"/>
                <a:chExt cx="2220228" cy="1699862"/>
              </a:xfrm>
            </p:grpSpPr>
            <p:pic>
              <p:nvPicPr>
                <p:cNvPr id="6" name="Picture 5"/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512433" y="1941463"/>
                  <a:ext cx="2220228" cy="1699862"/>
                </a:xfrm>
                <a:prstGeom prst="rect">
                  <a:avLst/>
                </a:prstGeom>
              </p:spPr>
            </p:pic>
            <p:sp>
              <p:nvSpPr>
                <p:cNvPr id="16" name="TextBox 15"/>
                <p:cNvSpPr txBox="1"/>
                <p:nvPr/>
              </p:nvSpPr>
              <p:spPr>
                <a:xfrm>
                  <a:off x="3403184" y="3111500"/>
                  <a:ext cx="35137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D</a:t>
                  </a:r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>
                <a:off x="7883119" y="1601981"/>
                <a:ext cx="1840988" cy="1410885"/>
                <a:chOff x="4783879" y="1934959"/>
                <a:chExt cx="2218059" cy="1699862"/>
              </a:xfrm>
            </p:grpSpPr>
            <p:pic>
              <p:nvPicPr>
                <p:cNvPr id="7" name="Picture 6"/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783879" y="1934959"/>
                  <a:ext cx="2218059" cy="1699862"/>
                </a:xfrm>
                <a:prstGeom prst="rect">
                  <a:avLst/>
                </a:prstGeom>
              </p:spPr>
            </p:pic>
            <p:sp>
              <p:nvSpPr>
                <p:cNvPr id="17" name="TextBox 16"/>
                <p:cNvSpPr txBox="1"/>
                <p:nvPr/>
              </p:nvSpPr>
              <p:spPr>
                <a:xfrm>
                  <a:off x="6324184" y="3080782"/>
                  <a:ext cx="33855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 smtClean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E</a:t>
                  </a:r>
                  <a:endParaRPr lang="en-US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25" name="Group 24"/>
              <p:cNvGrpSpPr/>
              <p:nvPr/>
            </p:nvGrpSpPr>
            <p:grpSpPr>
              <a:xfrm>
                <a:off x="9727396" y="1603780"/>
                <a:ext cx="1840988" cy="1409086"/>
                <a:chOff x="7209358" y="1943631"/>
                <a:chExt cx="2218059" cy="1697694"/>
              </a:xfrm>
            </p:grpSpPr>
            <p:pic>
              <p:nvPicPr>
                <p:cNvPr id="8" name="Picture 7"/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7209358" y="1943631"/>
                  <a:ext cx="2218059" cy="1697694"/>
                </a:xfrm>
                <a:prstGeom prst="rect">
                  <a:avLst/>
                </a:prstGeom>
              </p:spPr>
            </p:pic>
            <p:sp>
              <p:nvSpPr>
                <p:cNvPr id="18" name="TextBox 17"/>
                <p:cNvSpPr txBox="1"/>
                <p:nvPr/>
              </p:nvSpPr>
              <p:spPr>
                <a:xfrm>
                  <a:off x="8768934" y="2600224"/>
                  <a:ext cx="32573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F</a:t>
                  </a:r>
                </a:p>
              </p:txBody>
            </p:sp>
          </p:grpSp>
        </p:grpSp>
        <p:grpSp>
          <p:nvGrpSpPr>
            <p:cNvPr id="37" name="Group 36"/>
            <p:cNvGrpSpPr/>
            <p:nvPr/>
          </p:nvGrpSpPr>
          <p:grpSpPr>
            <a:xfrm>
              <a:off x="11666152" y="1943773"/>
              <a:ext cx="1840988" cy="1390036"/>
              <a:chOff x="11741150" y="1937423"/>
              <a:chExt cx="1949450" cy="1409086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11741150" y="1937423"/>
                <a:ext cx="1949450" cy="140908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 smtClean="0"/>
                  <a:t>ADD</a:t>
                </a:r>
                <a:endParaRPr lang="en-US" b="1" dirty="0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12261850" y="2331821"/>
                <a:ext cx="800100" cy="5749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1" name="TextBox 40"/>
          <p:cNvSpPr txBox="1"/>
          <p:nvPr/>
        </p:nvSpPr>
        <p:spPr>
          <a:xfrm>
            <a:off x="9108666" y="3201240"/>
            <a:ext cx="10358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White = 255</a:t>
            </a:r>
          </a:p>
          <a:p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Black = 0</a:t>
            </a:r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3" name="Table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44192"/>
              </p:ext>
            </p:extLst>
          </p:nvPr>
        </p:nvGraphicFramePr>
        <p:xfrm>
          <a:off x="2811841" y="4398613"/>
          <a:ext cx="7073900" cy="22606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600619480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830522451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2609375591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3026235136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3035803589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3778255121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478349080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2011758308"/>
                    </a:ext>
                  </a:extLst>
                </a:gridCol>
              </a:tblGrid>
              <a:tr h="1968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Prediction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 mask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Prediction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 mask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1210311"/>
                  </a:ext>
                </a:extLst>
              </a:tr>
              <a:tr h="1968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0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"00"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"00"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0'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"00"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"00"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 i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16105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1a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A,B,C,D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1b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A,B,C,D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mask_i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643683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A,B,C,E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A,B,C,E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84277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5192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A,C,D,E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A,C,D,E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95942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B,C,D,E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B,C,D,E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63268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2a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A,B,C,D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2b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A,B,C,D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mask_i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081057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A,B,C,E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A,B,C,E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818013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A,B,D,E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534714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A,C,D,E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A,C,D,E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05076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B,C,D,E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B,C,D,E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2023629"/>
                  </a:ext>
                </a:extLst>
              </a:tr>
            </a:tbl>
          </a:graphicData>
        </a:graphic>
      </p:graphicFrame>
      <p:sp>
        <p:nvSpPr>
          <p:cNvPr id="44" name="Rectangle 43"/>
          <p:cNvSpPr/>
          <p:nvPr/>
        </p:nvSpPr>
        <p:spPr>
          <a:xfrm>
            <a:off x="143467" y="1884431"/>
            <a:ext cx="618533" cy="522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1851933" y="2234356"/>
            <a:ext cx="618533" cy="522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071993" y="1990455"/>
            <a:ext cx="618533" cy="522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5751718" y="2274454"/>
            <a:ext cx="618533" cy="522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7942227" y="2257392"/>
            <a:ext cx="618533" cy="522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9674543" y="1901833"/>
            <a:ext cx="618533" cy="522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10807216" y="1889352"/>
            <a:ext cx="695138" cy="522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5225340" y="433421"/>
            <a:ext cx="1710327" cy="9797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-57150" y="-15375"/>
            <a:ext cx="50161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\\research.wpi.edu\HeeJune\Segmentation_Image\Cryptic </a:t>
            </a:r>
            <a:r>
              <a:rPr lang="en-US" sz="1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Lamellipodia</a:t>
            </a:r>
            <a:endParaRPr lang="en-US" sz="1200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\</a:t>
            </a:r>
            <a:r>
              <a:rPr lang="en-US" sz="1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strategy_050520.pptx</a:t>
            </a:r>
          </a:p>
          <a:p>
            <a:endParaRPr lang="en-US" sz="1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8610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195</Words>
  <Application>Microsoft Office PowerPoint</Application>
  <PresentationFormat>Widescreen</PresentationFormat>
  <Paragraphs>144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Worcester Polytechnic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Hee June Choi</dc:creator>
  <cp:lastModifiedBy>Hee June Choi</cp:lastModifiedBy>
  <cp:revision>13</cp:revision>
  <dcterms:created xsi:type="dcterms:W3CDTF">2020-05-05T17:32:26Z</dcterms:created>
  <dcterms:modified xsi:type="dcterms:W3CDTF">2020-05-05T23:29:01Z</dcterms:modified>
</cp:coreProperties>
</file>

<file path=docProps/thumbnail.jpeg>
</file>